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5" r:id="rId9"/>
    <p:sldId id="302" r:id="rId10"/>
    <p:sldId id="283" r:id="rId11"/>
    <p:sldId id="303" r:id="rId12"/>
    <p:sldId id="279" r:id="rId13"/>
    <p:sldId id="306" r:id="rId14"/>
    <p:sldId id="281" r:id="rId15"/>
    <p:sldId id="282" r:id="rId16"/>
    <p:sldId id="284" r:id="rId17"/>
    <p:sldId id="285" r:id="rId18"/>
    <p:sldId id="286" r:id="rId19"/>
    <p:sldId id="287" r:id="rId20"/>
    <p:sldId id="290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67" r:id="rId33"/>
    <p:sldId id="300" r:id="rId34"/>
    <p:sldId id="301" r:id="rId3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605D6-1012-42B3-89AF-D88D6BB6CDE7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A2000CC-9142-40B8-B6BE-66C8FF40E28D}">
      <dgm:prSet/>
      <dgm:spPr/>
      <dgm:t>
        <a:bodyPr/>
        <a:lstStyle/>
        <a:p>
          <a:r>
            <a:rPr lang="hr-HR"/>
            <a:t>Rimljani su se borili protiv nekih Italika oružjem, a nekima su nudili saveze</a:t>
          </a:r>
          <a:endParaRPr lang="en-US"/>
        </a:p>
      </dgm:t>
    </dgm:pt>
    <dgm:pt modelId="{FE35825B-810C-42DB-BE18-3321BC44AD6C}" type="parTrans" cxnId="{3CB40A33-8CE6-447F-91E6-3EF5FF79EF10}">
      <dgm:prSet/>
      <dgm:spPr/>
      <dgm:t>
        <a:bodyPr/>
        <a:lstStyle/>
        <a:p>
          <a:endParaRPr lang="en-US"/>
        </a:p>
      </dgm:t>
    </dgm:pt>
    <dgm:pt modelId="{EF8ABD26-60BE-4616-9A8E-6E367DFE9900}" type="sibTrans" cxnId="{3CB40A33-8CE6-447F-91E6-3EF5FF79EF10}">
      <dgm:prSet/>
      <dgm:spPr/>
      <dgm:t>
        <a:bodyPr/>
        <a:lstStyle/>
        <a:p>
          <a:endParaRPr lang="en-US"/>
        </a:p>
      </dgm:t>
    </dgm:pt>
    <dgm:pt modelId="{90C8AE77-E350-4DEB-9B46-34FB8CC367B6}">
      <dgm:prSet/>
      <dgm:spPr/>
      <dgm:t>
        <a:bodyPr/>
        <a:lstStyle/>
        <a:p>
          <a:r>
            <a:rPr lang="hr-HR"/>
            <a:t>Mudra politika savezništva</a:t>
          </a:r>
          <a:endParaRPr lang="en-US"/>
        </a:p>
      </dgm:t>
    </dgm:pt>
    <dgm:pt modelId="{ADB3B877-5F00-44FF-8551-9DE19DC3CF3C}" type="parTrans" cxnId="{5A7F00C8-311D-439A-9243-18F04685EDA2}">
      <dgm:prSet/>
      <dgm:spPr/>
      <dgm:t>
        <a:bodyPr/>
        <a:lstStyle/>
        <a:p>
          <a:endParaRPr lang="en-US"/>
        </a:p>
      </dgm:t>
    </dgm:pt>
    <dgm:pt modelId="{620C89B5-09C2-402B-888E-F7BB43973FC0}" type="sibTrans" cxnId="{5A7F00C8-311D-439A-9243-18F04685EDA2}">
      <dgm:prSet/>
      <dgm:spPr/>
      <dgm:t>
        <a:bodyPr/>
        <a:lstStyle/>
        <a:p>
          <a:endParaRPr lang="en-US"/>
        </a:p>
      </dgm:t>
    </dgm:pt>
    <dgm:pt modelId="{1AA2F6C5-BFD8-4669-B839-9A59CD551D4B}">
      <dgm:prSet/>
      <dgm:spPr/>
      <dgm:t>
        <a:bodyPr/>
        <a:lstStyle/>
        <a:p>
          <a:r>
            <a:rPr lang="hr-HR"/>
            <a:t>Poticanje međusobnih sukoba</a:t>
          </a:r>
          <a:endParaRPr lang="en-US"/>
        </a:p>
      </dgm:t>
    </dgm:pt>
    <dgm:pt modelId="{C2DEC1DB-CED8-476B-8FC0-BF17A4059068}" type="parTrans" cxnId="{C70175FA-1CCC-46D9-B62A-43826E4BE413}">
      <dgm:prSet/>
      <dgm:spPr/>
      <dgm:t>
        <a:bodyPr/>
        <a:lstStyle/>
        <a:p>
          <a:endParaRPr lang="en-US"/>
        </a:p>
      </dgm:t>
    </dgm:pt>
    <dgm:pt modelId="{85723EB5-E8FB-49C0-A362-41EF0DEB1A08}" type="sibTrans" cxnId="{C70175FA-1CCC-46D9-B62A-43826E4BE413}">
      <dgm:prSet/>
      <dgm:spPr/>
      <dgm:t>
        <a:bodyPr/>
        <a:lstStyle/>
        <a:p>
          <a:endParaRPr lang="en-US"/>
        </a:p>
      </dgm:t>
    </dgm:pt>
    <dgm:pt modelId="{6B9AFCE0-F7B8-4C2A-8D0A-25CA6E61BA31}">
      <dgm:prSet/>
      <dgm:spPr/>
      <dgm:t>
        <a:bodyPr/>
        <a:lstStyle/>
        <a:p>
          <a:r>
            <a:rPr lang="hr-HR"/>
            <a:t>Politika „Zavadi pa vladaj”</a:t>
          </a:r>
          <a:endParaRPr lang="en-US"/>
        </a:p>
      </dgm:t>
    </dgm:pt>
    <dgm:pt modelId="{AF1D28F4-EB5D-489A-85D4-06B6F70837E1}" type="parTrans" cxnId="{02E8F0D7-ABF5-46A3-AA99-C12CAC79B22F}">
      <dgm:prSet/>
      <dgm:spPr/>
      <dgm:t>
        <a:bodyPr/>
        <a:lstStyle/>
        <a:p>
          <a:endParaRPr lang="en-US"/>
        </a:p>
      </dgm:t>
    </dgm:pt>
    <dgm:pt modelId="{2B4DBF4B-555E-44E8-8772-988F39A5E3BA}" type="sibTrans" cxnId="{02E8F0D7-ABF5-46A3-AA99-C12CAC79B22F}">
      <dgm:prSet/>
      <dgm:spPr/>
      <dgm:t>
        <a:bodyPr/>
        <a:lstStyle/>
        <a:p>
          <a:endParaRPr lang="en-US"/>
        </a:p>
      </dgm:t>
    </dgm:pt>
    <dgm:pt modelId="{850ECE5B-CD9F-4DCF-9F05-A94F0ADFBD08}" type="pres">
      <dgm:prSet presAssocID="{612605D6-1012-42B3-89AF-D88D6BB6CD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C1CBC4-419E-4DF4-AAFE-DDBCA7D2FC31}" type="pres">
      <dgm:prSet presAssocID="{AA2000CC-9142-40B8-B6BE-66C8FF40E2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99A034-6D16-45BA-9B66-1F71D7FD5A4D}" type="pres">
      <dgm:prSet presAssocID="{EF8ABD26-60BE-4616-9A8E-6E367DFE9900}" presName="sibTrans" presStyleLbl="sibTrans2D1" presStyleIdx="0" presStyleCnt="3"/>
      <dgm:spPr/>
      <dgm:t>
        <a:bodyPr/>
        <a:lstStyle/>
        <a:p>
          <a:endParaRPr lang="hr-HR"/>
        </a:p>
      </dgm:t>
    </dgm:pt>
    <dgm:pt modelId="{3B723FF2-C379-4F05-B21E-429FE1BBE9E2}" type="pres">
      <dgm:prSet presAssocID="{EF8ABD26-60BE-4616-9A8E-6E367DFE9900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A48DC694-3F27-42D9-BB00-B252D7502CD0}" type="pres">
      <dgm:prSet presAssocID="{90C8AE77-E350-4DEB-9B46-34FB8CC367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826BF5-D019-451E-BDA1-48D8F7ECF415}" type="pres">
      <dgm:prSet presAssocID="{620C89B5-09C2-402B-888E-F7BB43973FC0}" presName="sibTrans" presStyleLbl="sibTrans2D1" presStyleIdx="1" presStyleCnt="3"/>
      <dgm:spPr/>
      <dgm:t>
        <a:bodyPr/>
        <a:lstStyle/>
        <a:p>
          <a:endParaRPr lang="hr-HR"/>
        </a:p>
      </dgm:t>
    </dgm:pt>
    <dgm:pt modelId="{9B559019-477A-4AB3-A535-0C442E5E5818}" type="pres">
      <dgm:prSet presAssocID="{620C89B5-09C2-402B-888E-F7BB43973FC0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97F6FCB0-EA22-4E61-B2C0-235F9C942DE7}" type="pres">
      <dgm:prSet presAssocID="{1AA2F6C5-BFD8-4669-B839-9A59CD551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1CF69-0204-4BE8-BA88-63A576E43471}" type="pres">
      <dgm:prSet presAssocID="{85723EB5-E8FB-49C0-A362-41EF0DEB1A08}" presName="sibTrans" presStyleLbl="sibTrans2D1" presStyleIdx="2" presStyleCnt="3"/>
      <dgm:spPr/>
      <dgm:t>
        <a:bodyPr/>
        <a:lstStyle/>
        <a:p>
          <a:endParaRPr lang="hr-HR"/>
        </a:p>
      </dgm:t>
    </dgm:pt>
    <dgm:pt modelId="{10146851-5251-4290-96DF-B1D500AA70AA}" type="pres">
      <dgm:prSet presAssocID="{85723EB5-E8FB-49C0-A362-41EF0DEB1A08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58A53546-8B53-4C89-9399-13F233BE8987}" type="pres">
      <dgm:prSet presAssocID="{6B9AFCE0-F7B8-4C2A-8D0A-25CA6E61BA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F10361-6BA2-493B-8BA0-1027F1C21947}" type="presOf" srcId="{612605D6-1012-42B3-89AF-D88D6BB6CDE7}" destId="{850ECE5B-CD9F-4DCF-9F05-A94F0ADFBD08}" srcOrd="0" destOrd="0" presId="urn:microsoft.com/office/officeart/2005/8/layout/process5"/>
    <dgm:cxn modelId="{3CB40A33-8CE6-447F-91E6-3EF5FF79EF10}" srcId="{612605D6-1012-42B3-89AF-D88D6BB6CDE7}" destId="{AA2000CC-9142-40B8-B6BE-66C8FF40E28D}" srcOrd="0" destOrd="0" parTransId="{FE35825B-810C-42DB-BE18-3321BC44AD6C}" sibTransId="{EF8ABD26-60BE-4616-9A8E-6E367DFE9900}"/>
    <dgm:cxn modelId="{46FBC4C6-9BC0-4007-9DB8-26F3206DAC07}" type="presOf" srcId="{620C89B5-09C2-402B-888E-F7BB43973FC0}" destId="{9B559019-477A-4AB3-A535-0C442E5E5818}" srcOrd="1" destOrd="0" presId="urn:microsoft.com/office/officeart/2005/8/layout/process5"/>
    <dgm:cxn modelId="{DBB868E8-D685-49B4-AFBA-58DA638B5736}" type="presOf" srcId="{85723EB5-E8FB-49C0-A362-41EF0DEB1A08}" destId="{EBE1CF69-0204-4BE8-BA88-63A576E43471}" srcOrd="0" destOrd="0" presId="urn:microsoft.com/office/officeart/2005/8/layout/process5"/>
    <dgm:cxn modelId="{1112405D-516E-4BAA-9AFF-F0FA151415D3}" type="presOf" srcId="{1AA2F6C5-BFD8-4669-B839-9A59CD551D4B}" destId="{97F6FCB0-EA22-4E61-B2C0-235F9C942DE7}" srcOrd="0" destOrd="0" presId="urn:microsoft.com/office/officeart/2005/8/layout/process5"/>
    <dgm:cxn modelId="{02E8F0D7-ABF5-46A3-AA99-C12CAC79B22F}" srcId="{612605D6-1012-42B3-89AF-D88D6BB6CDE7}" destId="{6B9AFCE0-F7B8-4C2A-8D0A-25CA6E61BA31}" srcOrd="3" destOrd="0" parTransId="{AF1D28F4-EB5D-489A-85D4-06B6F70837E1}" sibTransId="{2B4DBF4B-555E-44E8-8772-988F39A5E3BA}"/>
    <dgm:cxn modelId="{C70175FA-1CCC-46D9-B62A-43826E4BE413}" srcId="{612605D6-1012-42B3-89AF-D88D6BB6CDE7}" destId="{1AA2F6C5-BFD8-4669-B839-9A59CD551D4B}" srcOrd="2" destOrd="0" parTransId="{C2DEC1DB-CED8-476B-8FC0-BF17A4059068}" sibTransId="{85723EB5-E8FB-49C0-A362-41EF0DEB1A08}"/>
    <dgm:cxn modelId="{5A7F00C8-311D-439A-9243-18F04685EDA2}" srcId="{612605D6-1012-42B3-89AF-D88D6BB6CDE7}" destId="{90C8AE77-E350-4DEB-9B46-34FB8CC367B6}" srcOrd="1" destOrd="0" parTransId="{ADB3B877-5F00-44FF-8551-9DE19DC3CF3C}" sibTransId="{620C89B5-09C2-402B-888E-F7BB43973FC0}"/>
    <dgm:cxn modelId="{67AD61CC-35C3-438C-8FB8-4A1FDE0B359E}" type="presOf" srcId="{85723EB5-E8FB-49C0-A362-41EF0DEB1A08}" destId="{10146851-5251-4290-96DF-B1D500AA70AA}" srcOrd="1" destOrd="0" presId="urn:microsoft.com/office/officeart/2005/8/layout/process5"/>
    <dgm:cxn modelId="{34F5F5D5-79F8-4E09-8114-53CAFF270071}" type="presOf" srcId="{620C89B5-09C2-402B-888E-F7BB43973FC0}" destId="{64826BF5-D019-451E-BDA1-48D8F7ECF415}" srcOrd="0" destOrd="0" presId="urn:microsoft.com/office/officeart/2005/8/layout/process5"/>
    <dgm:cxn modelId="{4ECC1A13-5852-4CEB-AD67-FC0C7356B21E}" type="presOf" srcId="{AA2000CC-9142-40B8-B6BE-66C8FF40E28D}" destId="{27C1CBC4-419E-4DF4-AAFE-DDBCA7D2FC31}" srcOrd="0" destOrd="0" presId="urn:microsoft.com/office/officeart/2005/8/layout/process5"/>
    <dgm:cxn modelId="{D69D2FA1-2D77-412D-AE9C-1D1D74B5D5CD}" type="presOf" srcId="{EF8ABD26-60BE-4616-9A8E-6E367DFE9900}" destId="{3B723FF2-C379-4F05-B21E-429FE1BBE9E2}" srcOrd="1" destOrd="0" presId="urn:microsoft.com/office/officeart/2005/8/layout/process5"/>
    <dgm:cxn modelId="{D11A7538-F89A-4F28-BC4C-803E0FA7C612}" type="presOf" srcId="{6B9AFCE0-F7B8-4C2A-8D0A-25CA6E61BA31}" destId="{58A53546-8B53-4C89-9399-13F233BE8987}" srcOrd="0" destOrd="0" presId="urn:microsoft.com/office/officeart/2005/8/layout/process5"/>
    <dgm:cxn modelId="{60AF6312-7923-4FE3-BD0E-AAB4F6A873C4}" type="presOf" srcId="{90C8AE77-E350-4DEB-9B46-34FB8CC367B6}" destId="{A48DC694-3F27-42D9-BB00-B252D7502CD0}" srcOrd="0" destOrd="0" presId="urn:microsoft.com/office/officeart/2005/8/layout/process5"/>
    <dgm:cxn modelId="{AE37703F-A64A-4EAF-BFF2-6A41BC44C913}" type="presOf" srcId="{EF8ABD26-60BE-4616-9A8E-6E367DFE9900}" destId="{BF99A034-6D16-45BA-9B66-1F71D7FD5A4D}" srcOrd="0" destOrd="0" presId="urn:microsoft.com/office/officeart/2005/8/layout/process5"/>
    <dgm:cxn modelId="{0EB10269-6278-4E4A-ACBB-D407E5E8055D}" type="presParOf" srcId="{850ECE5B-CD9F-4DCF-9F05-A94F0ADFBD08}" destId="{27C1CBC4-419E-4DF4-AAFE-DDBCA7D2FC31}" srcOrd="0" destOrd="0" presId="urn:microsoft.com/office/officeart/2005/8/layout/process5"/>
    <dgm:cxn modelId="{960BEE69-A76F-4079-BA76-0965AF48B029}" type="presParOf" srcId="{850ECE5B-CD9F-4DCF-9F05-A94F0ADFBD08}" destId="{BF99A034-6D16-45BA-9B66-1F71D7FD5A4D}" srcOrd="1" destOrd="0" presId="urn:microsoft.com/office/officeart/2005/8/layout/process5"/>
    <dgm:cxn modelId="{45AED403-D351-4B8B-8235-F624C575C076}" type="presParOf" srcId="{BF99A034-6D16-45BA-9B66-1F71D7FD5A4D}" destId="{3B723FF2-C379-4F05-B21E-429FE1BBE9E2}" srcOrd="0" destOrd="0" presId="urn:microsoft.com/office/officeart/2005/8/layout/process5"/>
    <dgm:cxn modelId="{440775CC-B8FB-43B6-96E6-96777359DB16}" type="presParOf" srcId="{850ECE5B-CD9F-4DCF-9F05-A94F0ADFBD08}" destId="{A48DC694-3F27-42D9-BB00-B252D7502CD0}" srcOrd="2" destOrd="0" presId="urn:microsoft.com/office/officeart/2005/8/layout/process5"/>
    <dgm:cxn modelId="{66AB7FB0-4154-487F-950D-0E88E8390889}" type="presParOf" srcId="{850ECE5B-CD9F-4DCF-9F05-A94F0ADFBD08}" destId="{64826BF5-D019-451E-BDA1-48D8F7ECF415}" srcOrd="3" destOrd="0" presId="urn:microsoft.com/office/officeart/2005/8/layout/process5"/>
    <dgm:cxn modelId="{DAF06C96-9128-454D-A5E7-E136015C676D}" type="presParOf" srcId="{64826BF5-D019-451E-BDA1-48D8F7ECF415}" destId="{9B559019-477A-4AB3-A535-0C442E5E5818}" srcOrd="0" destOrd="0" presId="urn:microsoft.com/office/officeart/2005/8/layout/process5"/>
    <dgm:cxn modelId="{C24B90DE-AEB6-4341-A726-12048B02487C}" type="presParOf" srcId="{850ECE5B-CD9F-4DCF-9F05-A94F0ADFBD08}" destId="{97F6FCB0-EA22-4E61-B2C0-235F9C942DE7}" srcOrd="4" destOrd="0" presId="urn:microsoft.com/office/officeart/2005/8/layout/process5"/>
    <dgm:cxn modelId="{A55862C8-1451-418E-801A-222943009C86}" type="presParOf" srcId="{850ECE5B-CD9F-4DCF-9F05-A94F0ADFBD08}" destId="{EBE1CF69-0204-4BE8-BA88-63A576E43471}" srcOrd="5" destOrd="0" presId="urn:microsoft.com/office/officeart/2005/8/layout/process5"/>
    <dgm:cxn modelId="{A1537F19-6AE2-4BCB-AECE-2C3E3BDBB94D}" type="presParOf" srcId="{EBE1CF69-0204-4BE8-BA88-63A576E43471}" destId="{10146851-5251-4290-96DF-B1D500AA70AA}" srcOrd="0" destOrd="0" presId="urn:microsoft.com/office/officeart/2005/8/layout/process5"/>
    <dgm:cxn modelId="{2564BCE7-1048-4B05-B070-42A16310496D}" type="presParOf" srcId="{850ECE5B-CD9F-4DCF-9F05-A94F0ADFBD08}" destId="{58A53546-8B53-4C89-9399-13F233BE898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447E5-BCFE-450F-812E-17D490A18E0E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85AD36-EEC5-477F-9DAF-C85A993ACF77}">
      <dgm:prSet custT="1"/>
      <dgm:spPr/>
      <dgm:t>
        <a:bodyPr/>
        <a:lstStyle/>
        <a:p>
          <a:r>
            <a:rPr lang="hr-HR" sz="2000" dirty="0"/>
            <a:t>Sukobi s Japodima, Liburnima i </a:t>
          </a:r>
          <a:r>
            <a:rPr lang="hr-HR" sz="2000" dirty="0" err="1"/>
            <a:t>Delmatima</a:t>
          </a:r>
          <a:endParaRPr lang="en-US" sz="2000" dirty="0"/>
        </a:p>
      </dgm:t>
    </dgm:pt>
    <dgm:pt modelId="{6F5B9DE0-5382-4FAA-A1E2-9D42BFF786FF}" type="parTrans" cxnId="{FE017739-978C-4739-BC26-779D9B7E4C49}">
      <dgm:prSet/>
      <dgm:spPr/>
      <dgm:t>
        <a:bodyPr/>
        <a:lstStyle/>
        <a:p>
          <a:endParaRPr lang="en-US"/>
        </a:p>
      </dgm:t>
    </dgm:pt>
    <dgm:pt modelId="{7581FFC4-411A-4482-B471-2C1E57658D79}" type="sibTrans" cxnId="{FE017739-978C-4739-BC26-779D9B7E4C49}">
      <dgm:prSet/>
      <dgm:spPr/>
      <dgm:t>
        <a:bodyPr/>
        <a:lstStyle/>
        <a:p>
          <a:endParaRPr lang="en-US"/>
        </a:p>
      </dgm:t>
    </dgm:pt>
    <dgm:pt modelId="{9D158C45-C8C7-46AD-A953-D63CD0C42B86}">
      <dgm:prSet custT="1"/>
      <dgm:spPr/>
      <dgm:t>
        <a:bodyPr/>
        <a:lstStyle/>
        <a:p>
          <a:r>
            <a:rPr lang="hr-HR" sz="2000" dirty="0"/>
            <a:t>Sukob s </a:t>
          </a:r>
          <a:r>
            <a:rPr lang="hr-HR" sz="2000" dirty="0" err="1"/>
            <a:t>Histrima</a:t>
          </a:r>
          <a:r>
            <a:rPr lang="hr-HR" sz="2000" dirty="0"/>
            <a:t> i zabrana gusarenja</a:t>
          </a:r>
          <a:endParaRPr lang="en-US" sz="2000" dirty="0"/>
        </a:p>
      </dgm:t>
    </dgm:pt>
    <dgm:pt modelId="{0AD9B4D7-AB7B-41C3-BBF2-19A0135D4510}" type="parTrans" cxnId="{A94497AE-51E3-48B6-A02F-70E006E535C7}">
      <dgm:prSet/>
      <dgm:spPr/>
      <dgm:t>
        <a:bodyPr/>
        <a:lstStyle/>
        <a:p>
          <a:endParaRPr lang="en-US"/>
        </a:p>
      </dgm:t>
    </dgm:pt>
    <dgm:pt modelId="{33A8FA8B-E57B-43FD-A2E7-A5C4DEBAB652}" type="sibTrans" cxnId="{A94497AE-51E3-48B6-A02F-70E006E535C7}">
      <dgm:prSet/>
      <dgm:spPr/>
      <dgm:t>
        <a:bodyPr/>
        <a:lstStyle/>
        <a:p>
          <a:endParaRPr lang="en-US"/>
        </a:p>
      </dgm:t>
    </dgm:pt>
    <dgm:pt modelId="{356E5AE0-80AD-452F-9806-2673B123F32C}">
      <dgm:prSet custT="1"/>
      <dgm:spPr/>
      <dgm:t>
        <a:bodyPr/>
        <a:lstStyle/>
        <a:p>
          <a:r>
            <a:rPr lang="hr-HR" sz="2000" dirty="0"/>
            <a:t>Rimljani vodili četiri rata protiv </a:t>
          </a:r>
          <a:r>
            <a:rPr lang="hr-HR" sz="2000" dirty="0" err="1"/>
            <a:t>Histra</a:t>
          </a:r>
          <a:endParaRPr lang="en-US" sz="2000" dirty="0"/>
        </a:p>
      </dgm:t>
    </dgm:pt>
    <dgm:pt modelId="{DD972CD5-789C-425D-9829-4E262EB6E37B}" type="parTrans" cxnId="{34178BD1-22AA-444B-8342-6AEB29D8F35C}">
      <dgm:prSet/>
      <dgm:spPr/>
      <dgm:t>
        <a:bodyPr/>
        <a:lstStyle/>
        <a:p>
          <a:endParaRPr lang="en-US"/>
        </a:p>
      </dgm:t>
    </dgm:pt>
    <dgm:pt modelId="{83113152-E709-4856-BD8E-DC502E01C395}" type="sibTrans" cxnId="{34178BD1-22AA-444B-8342-6AEB29D8F35C}">
      <dgm:prSet/>
      <dgm:spPr/>
      <dgm:t>
        <a:bodyPr/>
        <a:lstStyle/>
        <a:p>
          <a:endParaRPr lang="en-US"/>
        </a:p>
      </dgm:t>
    </dgm:pt>
    <dgm:pt modelId="{C5FE4E91-1E90-4DB0-97A7-1A83802B4DE3}">
      <dgm:prSet custT="1"/>
      <dgm:spPr/>
      <dgm:t>
        <a:bodyPr/>
        <a:lstStyle/>
        <a:p>
          <a:r>
            <a:rPr lang="hr-HR" sz="2000" dirty="0"/>
            <a:t>178./177. godina pr. Krista Rimljani osvojili </a:t>
          </a:r>
          <a:r>
            <a:rPr lang="hr-HR" sz="2000" dirty="0" err="1"/>
            <a:t>Histarsku</a:t>
          </a:r>
          <a:r>
            <a:rPr lang="hr-HR" sz="2000" dirty="0"/>
            <a:t> prijestolnicu </a:t>
          </a:r>
          <a:r>
            <a:rPr lang="hr-HR" sz="2000" dirty="0" smtClean="0"/>
            <a:t>Nezakcij</a:t>
          </a:r>
          <a:endParaRPr lang="en-US" sz="2000" dirty="0"/>
        </a:p>
      </dgm:t>
    </dgm:pt>
    <dgm:pt modelId="{7E749518-3CA8-41AC-B2FE-657DA2D12419}" type="parTrans" cxnId="{35233651-448F-4D04-B104-EA967FAA87E2}">
      <dgm:prSet/>
      <dgm:spPr/>
      <dgm:t>
        <a:bodyPr/>
        <a:lstStyle/>
        <a:p>
          <a:endParaRPr lang="en-US"/>
        </a:p>
      </dgm:t>
    </dgm:pt>
    <dgm:pt modelId="{4E0D899A-76EE-4AC3-B893-9E618751C67F}" type="sibTrans" cxnId="{35233651-448F-4D04-B104-EA967FAA87E2}">
      <dgm:prSet/>
      <dgm:spPr/>
      <dgm:t>
        <a:bodyPr/>
        <a:lstStyle/>
        <a:p>
          <a:endParaRPr lang="en-US"/>
        </a:p>
      </dgm:t>
    </dgm:pt>
    <dgm:pt modelId="{8F859B66-B2A1-4F99-A4E1-E7700604E8D0}" type="pres">
      <dgm:prSet presAssocID="{D62447E5-BCFE-450F-812E-17D490A18E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89DB9BD-EC52-4CD3-BBC9-D6BAF1952927}" type="pres">
      <dgm:prSet presAssocID="{D62447E5-BCFE-450F-812E-17D490A18E0E}" presName="dummyMaxCanvas" presStyleCnt="0">
        <dgm:presLayoutVars/>
      </dgm:prSet>
      <dgm:spPr/>
    </dgm:pt>
    <dgm:pt modelId="{4EAA9F31-B7D0-46AA-8310-AD498FED765C}" type="pres">
      <dgm:prSet presAssocID="{D62447E5-BCFE-450F-812E-17D490A18E0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FAB719-6877-4B38-8AC1-4B611EF711F8}" type="pres">
      <dgm:prSet presAssocID="{D62447E5-BCFE-450F-812E-17D490A18E0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E6C99E-5210-44CA-B8BF-F67CF284E924}" type="pres">
      <dgm:prSet presAssocID="{D62447E5-BCFE-450F-812E-17D490A18E0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3D2DEE-0654-48D7-8B16-B59F1153766B}" type="pres">
      <dgm:prSet presAssocID="{D62447E5-BCFE-450F-812E-17D490A18E0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CF0B5B-B66B-403A-BF8C-AA6B3C724675}" type="pres">
      <dgm:prSet presAssocID="{D62447E5-BCFE-450F-812E-17D490A18E0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48EB60-6B3B-4C49-A85F-E3B6EF95B7DC}" type="pres">
      <dgm:prSet presAssocID="{D62447E5-BCFE-450F-812E-17D490A18E0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C4F57-827A-4B74-8CAB-D88407CDD156}" type="pres">
      <dgm:prSet presAssocID="{D62447E5-BCFE-450F-812E-17D490A18E0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9F59F-613C-4CD7-8B7F-504C30F0F8E8}" type="pres">
      <dgm:prSet presAssocID="{D62447E5-BCFE-450F-812E-17D490A18E0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ED451C-9154-40F4-88DF-D1C315D6909E}" type="pres">
      <dgm:prSet presAssocID="{D62447E5-BCFE-450F-812E-17D490A18E0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28BE7C-6F5C-4F74-9107-84D81CE147BA}" type="pres">
      <dgm:prSet presAssocID="{D62447E5-BCFE-450F-812E-17D490A18E0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95D070-0DCC-4D85-936D-0A040E8FD696}" type="pres">
      <dgm:prSet presAssocID="{D62447E5-BCFE-450F-812E-17D490A18E0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B7CB77-D45A-4A89-AF45-FBD612BBF2F2}" type="presOf" srcId="{C5FE4E91-1E90-4DB0-97A7-1A83802B4DE3}" destId="{8495D070-0DCC-4D85-936D-0A040E8FD696}" srcOrd="1" destOrd="0" presId="urn:microsoft.com/office/officeart/2005/8/layout/vProcess5"/>
    <dgm:cxn modelId="{22A0E095-E417-442B-BDAE-DDAD117160D1}" type="presOf" srcId="{9D158C45-C8C7-46AD-A953-D63CD0C42B86}" destId="{3FFAB719-6877-4B38-8AC1-4B611EF711F8}" srcOrd="0" destOrd="0" presId="urn:microsoft.com/office/officeart/2005/8/layout/vProcess5"/>
    <dgm:cxn modelId="{A94497AE-51E3-48B6-A02F-70E006E535C7}" srcId="{D62447E5-BCFE-450F-812E-17D490A18E0E}" destId="{9D158C45-C8C7-46AD-A953-D63CD0C42B86}" srcOrd="1" destOrd="0" parTransId="{0AD9B4D7-AB7B-41C3-BBF2-19A0135D4510}" sibTransId="{33A8FA8B-E57B-43FD-A2E7-A5C4DEBAB652}"/>
    <dgm:cxn modelId="{34178BD1-22AA-444B-8342-6AEB29D8F35C}" srcId="{D62447E5-BCFE-450F-812E-17D490A18E0E}" destId="{356E5AE0-80AD-452F-9806-2673B123F32C}" srcOrd="2" destOrd="0" parTransId="{DD972CD5-789C-425D-9829-4E262EB6E37B}" sibTransId="{83113152-E709-4856-BD8E-DC502E01C395}"/>
    <dgm:cxn modelId="{A40CB50B-EA9B-4277-A19C-ACE68D7ECC3C}" type="presOf" srcId="{33A8FA8B-E57B-43FD-A2E7-A5C4DEBAB652}" destId="{B348EB60-6B3B-4C49-A85F-E3B6EF95B7DC}" srcOrd="0" destOrd="0" presId="urn:microsoft.com/office/officeart/2005/8/layout/vProcess5"/>
    <dgm:cxn modelId="{0206B8DF-2395-4249-945E-AD0890C03051}" type="presOf" srcId="{8985AD36-EEC5-477F-9DAF-C85A993ACF77}" destId="{7609F59F-613C-4CD7-8B7F-504C30F0F8E8}" srcOrd="1" destOrd="0" presId="urn:microsoft.com/office/officeart/2005/8/layout/vProcess5"/>
    <dgm:cxn modelId="{35233651-448F-4D04-B104-EA967FAA87E2}" srcId="{D62447E5-BCFE-450F-812E-17D490A18E0E}" destId="{C5FE4E91-1E90-4DB0-97A7-1A83802B4DE3}" srcOrd="3" destOrd="0" parTransId="{7E749518-3CA8-41AC-B2FE-657DA2D12419}" sibTransId="{4E0D899A-76EE-4AC3-B893-9E618751C67F}"/>
    <dgm:cxn modelId="{520BECD2-B5D2-49BD-9E78-7C34C55B3EFB}" type="presOf" srcId="{9D158C45-C8C7-46AD-A953-D63CD0C42B86}" destId="{84ED451C-9154-40F4-88DF-D1C315D6909E}" srcOrd="1" destOrd="0" presId="urn:microsoft.com/office/officeart/2005/8/layout/vProcess5"/>
    <dgm:cxn modelId="{74C4280A-30DC-4888-A41C-E82001FD9CB4}" type="presOf" srcId="{356E5AE0-80AD-452F-9806-2673B123F32C}" destId="{4BE6C99E-5210-44CA-B8BF-F67CF284E924}" srcOrd="0" destOrd="0" presId="urn:microsoft.com/office/officeart/2005/8/layout/vProcess5"/>
    <dgm:cxn modelId="{FE017739-978C-4739-BC26-779D9B7E4C49}" srcId="{D62447E5-BCFE-450F-812E-17D490A18E0E}" destId="{8985AD36-EEC5-477F-9DAF-C85A993ACF77}" srcOrd="0" destOrd="0" parTransId="{6F5B9DE0-5382-4FAA-A1E2-9D42BFF786FF}" sibTransId="{7581FFC4-411A-4482-B471-2C1E57658D79}"/>
    <dgm:cxn modelId="{49BFF9C7-800B-4C1D-AD32-C175D3FF6D14}" type="presOf" srcId="{356E5AE0-80AD-452F-9806-2673B123F32C}" destId="{9A28BE7C-6F5C-4F74-9107-84D81CE147BA}" srcOrd="1" destOrd="0" presId="urn:microsoft.com/office/officeart/2005/8/layout/vProcess5"/>
    <dgm:cxn modelId="{008D4B0F-B592-4448-850E-983774B57295}" type="presOf" srcId="{D62447E5-BCFE-450F-812E-17D490A18E0E}" destId="{8F859B66-B2A1-4F99-A4E1-E7700604E8D0}" srcOrd="0" destOrd="0" presId="urn:microsoft.com/office/officeart/2005/8/layout/vProcess5"/>
    <dgm:cxn modelId="{35EBF92D-B546-43EC-8F82-AD9CA0AFEB05}" type="presOf" srcId="{7581FFC4-411A-4482-B471-2C1E57658D79}" destId="{79CF0B5B-B66B-403A-BF8C-AA6B3C724675}" srcOrd="0" destOrd="0" presId="urn:microsoft.com/office/officeart/2005/8/layout/vProcess5"/>
    <dgm:cxn modelId="{E4C57C3F-8EC8-4836-AC92-EBCC198529BF}" type="presOf" srcId="{83113152-E709-4856-BD8E-DC502E01C395}" destId="{CE4C4F57-827A-4B74-8CAB-D88407CDD156}" srcOrd="0" destOrd="0" presId="urn:microsoft.com/office/officeart/2005/8/layout/vProcess5"/>
    <dgm:cxn modelId="{2A169F32-9A61-49D5-903E-412C0D609E8F}" type="presOf" srcId="{8985AD36-EEC5-477F-9DAF-C85A993ACF77}" destId="{4EAA9F31-B7D0-46AA-8310-AD498FED765C}" srcOrd="0" destOrd="0" presId="urn:microsoft.com/office/officeart/2005/8/layout/vProcess5"/>
    <dgm:cxn modelId="{24A54FE1-4D7C-4B11-8655-A6D7051A7397}" type="presOf" srcId="{C5FE4E91-1E90-4DB0-97A7-1A83802B4DE3}" destId="{383D2DEE-0654-48D7-8B16-B59F1153766B}" srcOrd="0" destOrd="0" presId="urn:microsoft.com/office/officeart/2005/8/layout/vProcess5"/>
    <dgm:cxn modelId="{0E3FC396-D485-4B9F-9BA8-817F29922147}" type="presParOf" srcId="{8F859B66-B2A1-4F99-A4E1-E7700604E8D0}" destId="{B89DB9BD-EC52-4CD3-BBC9-D6BAF1952927}" srcOrd="0" destOrd="0" presId="urn:microsoft.com/office/officeart/2005/8/layout/vProcess5"/>
    <dgm:cxn modelId="{23E224EA-0353-4C6C-B834-DF328B609F9D}" type="presParOf" srcId="{8F859B66-B2A1-4F99-A4E1-E7700604E8D0}" destId="{4EAA9F31-B7D0-46AA-8310-AD498FED765C}" srcOrd="1" destOrd="0" presId="urn:microsoft.com/office/officeart/2005/8/layout/vProcess5"/>
    <dgm:cxn modelId="{C7A8FE84-4B70-4900-83EA-08DDC969C2C4}" type="presParOf" srcId="{8F859B66-B2A1-4F99-A4E1-E7700604E8D0}" destId="{3FFAB719-6877-4B38-8AC1-4B611EF711F8}" srcOrd="2" destOrd="0" presId="urn:microsoft.com/office/officeart/2005/8/layout/vProcess5"/>
    <dgm:cxn modelId="{443866AE-A493-44B1-AF40-1551CE81EB8B}" type="presParOf" srcId="{8F859B66-B2A1-4F99-A4E1-E7700604E8D0}" destId="{4BE6C99E-5210-44CA-B8BF-F67CF284E924}" srcOrd="3" destOrd="0" presId="urn:microsoft.com/office/officeart/2005/8/layout/vProcess5"/>
    <dgm:cxn modelId="{4D17E788-E910-49E0-9B20-E88036F362C7}" type="presParOf" srcId="{8F859B66-B2A1-4F99-A4E1-E7700604E8D0}" destId="{383D2DEE-0654-48D7-8B16-B59F1153766B}" srcOrd="4" destOrd="0" presId="urn:microsoft.com/office/officeart/2005/8/layout/vProcess5"/>
    <dgm:cxn modelId="{FD77EFFD-B907-4050-B41D-47FEBB529B76}" type="presParOf" srcId="{8F859B66-B2A1-4F99-A4E1-E7700604E8D0}" destId="{79CF0B5B-B66B-403A-BF8C-AA6B3C724675}" srcOrd="5" destOrd="0" presId="urn:microsoft.com/office/officeart/2005/8/layout/vProcess5"/>
    <dgm:cxn modelId="{A575DEAD-C645-4010-8519-87AE396200B4}" type="presParOf" srcId="{8F859B66-B2A1-4F99-A4E1-E7700604E8D0}" destId="{B348EB60-6B3B-4C49-A85F-E3B6EF95B7DC}" srcOrd="6" destOrd="0" presId="urn:microsoft.com/office/officeart/2005/8/layout/vProcess5"/>
    <dgm:cxn modelId="{87E51985-494C-440E-BE28-933267217A00}" type="presParOf" srcId="{8F859B66-B2A1-4F99-A4E1-E7700604E8D0}" destId="{CE4C4F57-827A-4B74-8CAB-D88407CDD156}" srcOrd="7" destOrd="0" presId="urn:microsoft.com/office/officeart/2005/8/layout/vProcess5"/>
    <dgm:cxn modelId="{A228043C-708B-4D1E-93DC-92DC561D5222}" type="presParOf" srcId="{8F859B66-B2A1-4F99-A4E1-E7700604E8D0}" destId="{7609F59F-613C-4CD7-8B7F-504C30F0F8E8}" srcOrd="8" destOrd="0" presId="urn:microsoft.com/office/officeart/2005/8/layout/vProcess5"/>
    <dgm:cxn modelId="{05C359DB-FF68-4919-9B5C-9F0508EDB83A}" type="presParOf" srcId="{8F859B66-B2A1-4F99-A4E1-E7700604E8D0}" destId="{84ED451C-9154-40F4-88DF-D1C315D6909E}" srcOrd="9" destOrd="0" presId="urn:microsoft.com/office/officeart/2005/8/layout/vProcess5"/>
    <dgm:cxn modelId="{4F39E867-289B-4EF3-B0E4-C53BE84F4BE0}" type="presParOf" srcId="{8F859B66-B2A1-4F99-A4E1-E7700604E8D0}" destId="{9A28BE7C-6F5C-4F74-9107-84D81CE147BA}" srcOrd="10" destOrd="0" presId="urn:microsoft.com/office/officeart/2005/8/layout/vProcess5"/>
    <dgm:cxn modelId="{161A1D5A-7B90-4150-9AD8-7909FBBE0729}" type="presParOf" srcId="{8F859B66-B2A1-4F99-A4E1-E7700604E8D0}" destId="{8495D070-0DCC-4D85-936D-0A040E8FD6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7FA5F2-F109-43B1-960D-AE025DEFAD4E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0CD3F74-DECB-471E-9718-D473A8A2EA60}">
      <dgm:prSet/>
      <dgm:spPr/>
      <dgm:t>
        <a:bodyPr/>
        <a:lstStyle/>
        <a:p>
          <a:r>
            <a:rPr lang="hr-HR"/>
            <a:t>II. stoljeće pr. Krista, gospodari Sredozemlja</a:t>
          </a:r>
          <a:endParaRPr lang="en-US"/>
        </a:p>
      </dgm:t>
    </dgm:pt>
    <dgm:pt modelId="{C621E12C-745C-44EF-8A31-78AD0875DADD}" type="parTrans" cxnId="{B5891788-05E9-4787-A199-34FF648A8A28}">
      <dgm:prSet/>
      <dgm:spPr/>
      <dgm:t>
        <a:bodyPr/>
        <a:lstStyle/>
        <a:p>
          <a:endParaRPr lang="en-US"/>
        </a:p>
      </dgm:t>
    </dgm:pt>
    <dgm:pt modelId="{CB1EA1AA-C144-47D3-9F81-C997C6503FB9}" type="sibTrans" cxnId="{B5891788-05E9-4787-A199-34FF648A8A28}">
      <dgm:prSet/>
      <dgm:spPr/>
      <dgm:t>
        <a:bodyPr/>
        <a:lstStyle/>
        <a:p>
          <a:endParaRPr lang="en-US"/>
        </a:p>
      </dgm:t>
    </dgm:pt>
    <dgm:pt modelId="{A4D8BCF8-1DA7-478D-8EF6-C5D8C7CCF1B9}">
      <dgm:prSet/>
      <dgm:spPr/>
      <dgm:t>
        <a:bodyPr/>
        <a:lstStyle/>
        <a:p>
          <a:r>
            <a:rPr lang="hr-HR"/>
            <a:t>148. godina pr. Krista osvajanje Makedonije</a:t>
          </a:r>
          <a:endParaRPr lang="en-US"/>
        </a:p>
      </dgm:t>
    </dgm:pt>
    <dgm:pt modelId="{B5AEA916-3E74-46D5-B447-C369B53EC874}" type="parTrans" cxnId="{22C8EF08-6DB0-4D8A-BD9F-1E1ABCCD6536}">
      <dgm:prSet/>
      <dgm:spPr/>
      <dgm:t>
        <a:bodyPr/>
        <a:lstStyle/>
        <a:p>
          <a:endParaRPr lang="en-US"/>
        </a:p>
      </dgm:t>
    </dgm:pt>
    <dgm:pt modelId="{ACB96897-1BE5-4132-A370-D2C1CD1F32E2}" type="sibTrans" cxnId="{22C8EF08-6DB0-4D8A-BD9F-1E1ABCCD6536}">
      <dgm:prSet/>
      <dgm:spPr/>
      <dgm:t>
        <a:bodyPr/>
        <a:lstStyle/>
        <a:p>
          <a:endParaRPr lang="en-US"/>
        </a:p>
      </dgm:t>
    </dgm:pt>
    <dgm:pt modelId="{6DC584E5-0456-4F98-BEF0-8234515F50BE}">
      <dgm:prSet/>
      <dgm:spPr/>
      <dgm:t>
        <a:bodyPr/>
        <a:lstStyle/>
        <a:p>
          <a:r>
            <a:rPr lang="hr-HR"/>
            <a:t>146. godina pr. Krista osvajanje Grčke</a:t>
          </a:r>
          <a:endParaRPr lang="en-US"/>
        </a:p>
      </dgm:t>
    </dgm:pt>
    <dgm:pt modelId="{89CCDB37-D8A8-4A94-9621-271C9280A658}" type="parTrans" cxnId="{A4F7F4BC-5A1F-4D04-A6A3-6524100DDE7C}">
      <dgm:prSet/>
      <dgm:spPr/>
      <dgm:t>
        <a:bodyPr/>
        <a:lstStyle/>
        <a:p>
          <a:endParaRPr lang="en-US"/>
        </a:p>
      </dgm:t>
    </dgm:pt>
    <dgm:pt modelId="{D63024CC-B0C5-44B3-A486-39DD908BEB08}" type="sibTrans" cxnId="{A4F7F4BC-5A1F-4D04-A6A3-6524100DDE7C}">
      <dgm:prSet/>
      <dgm:spPr/>
      <dgm:t>
        <a:bodyPr/>
        <a:lstStyle/>
        <a:p>
          <a:endParaRPr lang="en-US"/>
        </a:p>
      </dgm:t>
    </dgm:pt>
    <dgm:pt modelId="{C1CB0BD6-550C-4E9C-BF87-86C6D8812DA1}" type="pres">
      <dgm:prSet presAssocID="{917FA5F2-F109-43B1-960D-AE025DEFAD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DCB07D-BB2B-4200-B65E-2A929A9FD0AE}" type="pres">
      <dgm:prSet presAssocID="{917FA5F2-F109-43B1-960D-AE025DEFAD4E}" presName="dummyMaxCanvas" presStyleCnt="0">
        <dgm:presLayoutVars/>
      </dgm:prSet>
      <dgm:spPr/>
    </dgm:pt>
    <dgm:pt modelId="{46B2117A-C63D-4831-9AE1-5B20AAB30042}" type="pres">
      <dgm:prSet presAssocID="{917FA5F2-F109-43B1-960D-AE025DEFAD4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0FBC2E-AFB2-4622-BA23-9A5256015FD5}" type="pres">
      <dgm:prSet presAssocID="{917FA5F2-F109-43B1-960D-AE025DEFAD4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48178A-7B71-45BF-AEA5-BBE1C759A2CD}" type="pres">
      <dgm:prSet presAssocID="{917FA5F2-F109-43B1-960D-AE025DEFAD4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05F79B-60FB-4BB6-9BB7-5AA6BA7D5183}" type="pres">
      <dgm:prSet presAssocID="{917FA5F2-F109-43B1-960D-AE025DEFAD4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F8F49-F3CE-4F0E-A27D-1EDB6105F07E}" type="pres">
      <dgm:prSet presAssocID="{917FA5F2-F109-43B1-960D-AE025DEFAD4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FB023A-9C25-43EC-BCAC-7803FC4A675F}" type="pres">
      <dgm:prSet presAssocID="{917FA5F2-F109-43B1-960D-AE025DEFAD4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226B3F-1378-4B99-B1E9-32EAB706C8B7}" type="pres">
      <dgm:prSet presAssocID="{917FA5F2-F109-43B1-960D-AE025DEFAD4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A11C3B-23B6-4B6B-B6E1-539D75C05C86}" type="pres">
      <dgm:prSet presAssocID="{917FA5F2-F109-43B1-960D-AE025DEFAD4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891788-05E9-4787-A199-34FF648A8A28}" srcId="{917FA5F2-F109-43B1-960D-AE025DEFAD4E}" destId="{60CD3F74-DECB-471E-9718-D473A8A2EA60}" srcOrd="0" destOrd="0" parTransId="{C621E12C-745C-44EF-8A31-78AD0875DADD}" sibTransId="{CB1EA1AA-C144-47D3-9F81-C997C6503FB9}"/>
    <dgm:cxn modelId="{B2AFB62B-1437-47B1-A23E-B96BA022D13C}" type="presOf" srcId="{A4D8BCF8-1DA7-478D-8EF6-C5D8C7CCF1B9}" destId="{59226B3F-1378-4B99-B1E9-32EAB706C8B7}" srcOrd="1" destOrd="0" presId="urn:microsoft.com/office/officeart/2005/8/layout/vProcess5"/>
    <dgm:cxn modelId="{0F3D52E3-B6C0-4865-96A6-B40ABA2A1683}" type="presOf" srcId="{CB1EA1AA-C144-47D3-9F81-C997C6503FB9}" destId="{F205F79B-60FB-4BB6-9BB7-5AA6BA7D5183}" srcOrd="0" destOrd="0" presId="urn:microsoft.com/office/officeart/2005/8/layout/vProcess5"/>
    <dgm:cxn modelId="{7E53FC42-EC88-4AF2-98B7-63944758438C}" type="presOf" srcId="{60CD3F74-DECB-471E-9718-D473A8A2EA60}" destId="{46B2117A-C63D-4831-9AE1-5B20AAB30042}" srcOrd="0" destOrd="0" presId="urn:microsoft.com/office/officeart/2005/8/layout/vProcess5"/>
    <dgm:cxn modelId="{BCD1A58D-F21D-426E-9A64-70FC36D4C466}" type="presOf" srcId="{917FA5F2-F109-43B1-960D-AE025DEFAD4E}" destId="{C1CB0BD6-550C-4E9C-BF87-86C6D8812DA1}" srcOrd="0" destOrd="0" presId="urn:microsoft.com/office/officeart/2005/8/layout/vProcess5"/>
    <dgm:cxn modelId="{31A22E4A-8E2F-4C43-B614-FE7E8540797F}" type="presOf" srcId="{ACB96897-1BE5-4132-A370-D2C1CD1F32E2}" destId="{14DF8F49-F3CE-4F0E-A27D-1EDB6105F07E}" srcOrd="0" destOrd="0" presId="urn:microsoft.com/office/officeart/2005/8/layout/vProcess5"/>
    <dgm:cxn modelId="{A4F7F4BC-5A1F-4D04-A6A3-6524100DDE7C}" srcId="{917FA5F2-F109-43B1-960D-AE025DEFAD4E}" destId="{6DC584E5-0456-4F98-BEF0-8234515F50BE}" srcOrd="2" destOrd="0" parTransId="{89CCDB37-D8A8-4A94-9621-271C9280A658}" sibTransId="{D63024CC-B0C5-44B3-A486-39DD908BEB08}"/>
    <dgm:cxn modelId="{29BAB6C9-6E35-49AC-A14E-BE60498A3A74}" type="presOf" srcId="{6DC584E5-0456-4F98-BEF0-8234515F50BE}" destId="{F2A11C3B-23B6-4B6B-B6E1-539D75C05C86}" srcOrd="1" destOrd="0" presId="urn:microsoft.com/office/officeart/2005/8/layout/vProcess5"/>
    <dgm:cxn modelId="{E2D54418-99AF-45B2-903D-1EF705256008}" type="presOf" srcId="{A4D8BCF8-1DA7-478D-8EF6-C5D8C7CCF1B9}" destId="{6E0FBC2E-AFB2-4622-BA23-9A5256015FD5}" srcOrd="0" destOrd="0" presId="urn:microsoft.com/office/officeart/2005/8/layout/vProcess5"/>
    <dgm:cxn modelId="{7CED3B10-E172-4922-9751-20CA4D9ED5C6}" type="presOf" srcId="{6DC584E5-0456-4F98-BEF0-8234515F50BE}" destId="{D748178A-7B71-45BF-AEA5-BBE1C759A2CD}" srcOrd="0" destOrd="0" presId="urn:microsoft.com/office/officeart/2005/8/layout/vProcess5"/>
    <dgm:cxn modelId="{22C8EF08-6DB0-4D8A-BD9F-1E1ABCCD6536}" srcId="{917FA5F2-F109-43B1-960D-AE025DEFAD4E}" destId="{A4D8BCF8-1DA7-478D-8EF6-C5D8C7CCF1B9}" srcOrd="1" destOrd="0" parTransId="{B5AEA916-3E74-46D5-B447-C369B53EC874}" sibTransId="{ACB96897-1BE5-4132-A370-D2C1CD1F32E2}"/>
    <dgm:cxn modelId="{37EE98A7-5CAD-40BA-810F-7517BB103376}" type="presOf" srcId="{60CD3F74-DECB-471E-9718-D473A8A2EA60}" destId="{77FB023A-9C25-43EC-BCAC-7803FC4A675F}" srcOrd="1" destOrd="0" presId="urn:microsoft.com/office/officeart/2005/8/layout/vProcess5"/>
    <dgm:cxn modelId="{8119E7A9-2838-482B-B29F-78EC26450DC1}" type="presParOf" srcId="{C1CB0BD6-550C-4E9C-BF87-86C6D8812DA1}" destId="{FFDCB07D-BB2B-4200-B65E-2A929A9FD0AE}" srcOrd="0" destOrd="0" presId="urn:microsoft.com/office/officeart/2005/8/layout/vProcess5"/>
    <dgm:cxn modelId="{51A37D31-9568-4480-8437-7C5830C314DB}" type="presParOf" srcId="{C1CB0BD6-550C-4E9C-BF87-86C6D8812DA1}" destId="{46B2117A-C63D-4831-9AE1-5B20AAB30042}" srcOrd="1" destOrd="0" presId="urn:microsoft.com/office/officeart/2005/8/layout/vProcess5"/>
    <dgm:cxn modelId="{961697A0-CCFE-4B76-B058-809179F0AE23}" type="presParOf" srcId="{C1CB0BD6-550C-4E9C-BF87-86C6D8812DA1}" destId="{6E0FBC2E-AFB2-4622-BA23-9A5256015FD5}" srcOrd="2" destOrd="0" presId="urn:microsoft.com/office/officeart/2005/8/layout/vProcess5"/>
    <dgm:cxn modelId="{3C1430DB-E120-4335-8DF7-121905C3F2FE}" type="presParOf" srcId="{C1CB0BD6-550C-4E9C-BF87-86C6D8812DA1}" destId="{D748178A-7B71-45BF-AEA5-BBE1C759A2CD}" srcOrd="3" destOrd="0" presId="urn:microsoft.com/office/officeart/2005/8/layout/vProcess5"/>
    <dgm:cxn modelId="{30B1B741-2754-48CB-A11F-130D1468182B}" type="presParOf" srcId="{C1CB0BD6-550C-4E9C-BF87-86C6D8812DA1}" destId="{F205F79B-60FB-4BB6-9BB7-5AA6BA7D5183}" srcOrd="4" destOrd="0" presId="urn:microsoft.com/office/officeart/2005/8/layout/vProcess5"/>
    <dgm:cxn modelId="{068C2147-4656-4678-998E-828194ADC292}" type="presParOf" srcId="{C1CB0BD6-550C-4E9C-BF87-86C6D8812DA1}" destId="{14DF8F49-F3CE-4F0E-A27D-1EDB6105F07E}" srcOrd="5" destOrd="0" presId="urn:microsoft.com/office/officeart/2005/8/layout/vProcess5"/>
    <dgm:cxn modelId="{660D5EA5-95EC-4136-BDA3-0CB2467C7AB7}" type="presParOf" srcId="{C1CB0BD6-550C-4E9C-BF87-86C6D8812DA1}" destId="{77FB023A-9C25-43EC-BCAC-7803FC4A675F}" srcOrd="6" destOrd="0" presId="urn:microsoft.com/office/officeart/2005/8/layout/vProcess5"/>
    <dgm:cxn modelId="{289F589B-A85A-4405-A0E5-475FC6C0FCAC}" type="presParOf" srcId="{C1CB0BD6-550C-4E9C-BF87-86C6D8812DA1}" destId="{59226B3F-1378-4B99-B1E9-32EAB706C8B7}" srcOrd="7" destOrd="0" presId="urn:microsoft.com/office/officeart/2005/8/layout/vProcess5"/>
    <dgm:cxn modelId="{186EBFAE-86AF-4A66-A66F-9F3338E27130}" type="presParOf" srcId="{C1CB0BD6-550C-4E9C-BF87-86C6D8812DA1}" destId="{F2A11C3B-23B6-4B6B-B6E1-539D75C05C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AD8F8F-1331-4EAF-9906-062DA793B9C7}" type="doc">
      <dgm:prSet loTypeId="urn:microsoft.com/office/officeart/2005/8/layout/default#4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4B11F90-E04F-4A5D-AAC2-B2A3E97FCA9F}">
      <dgm:prSet/>
      <dgm:spPr/>
      <dgm:t>
        <a:bodyPr/>
        <a:lstStyle/>
        <a:p>
          <a:r>
            <a:rPr lang="hr-HR"/>
            <a:t>Imovinske razlike u društvu </a:t>
          </a:r>
          <a:endParaRPr lang="en-US"/>
        </a:p>
      </dgm:t>
    </dgm:pt>
    <dgm:pt modelId="{26FDB624-A5CD-4410-8A57-0D553AEAF6F7}" type="parTrans" cxnId="{3BA9213F-B99E-4CF2-81C6-C25C6F127A95}">
      <dgm:prSet/>
      <dgm:spPr/>
      <dgm:t>
        <a:bodyPr/>
        <a:lstStyle/>
        <a:p>
          <a:endParaRPr lang="en-US"/>
        </a:p>
      </dgm:t>
    </dgm:pt>
    <dgm:pt modelId="{269F8BAD-1E56-4D04-A058-77C18AFA5C98}" type="sibTrans" cxnId="{3BA9213F-B99E-4CF2-81C6-C25C6F127A95}">
      <dgm:prSet/>
      <dgm:spPr/>
      <dgm:t>
        <a:bodyPr/>
        <a:lstStyle/>
        <a:p>
          <a:endParaRPr lang="en-US"/>
        </a:p>
      </dgm:t>
    </dgm:pt>
    <dgm:pt modelId="{77078082-96EE-4271-BD9A-4C8A11960FEA}">
      <dgm:prSet/>
      <dgm:spPr/>
      <dgm:t>
        <a:bodyPr/>
        <a:lstStyle/>
        <a:p>
          <a:r>
            <a:rPr lang="hr-HR"/>
            <a:t>Neredi i pobune </a:t>
          </a:r>
          <a:endParaRPr lang="en-US"/>
        </a:p>
      </dgm:t>
    </dgm:pt>
    <dgm:pt modelId="{31C68A00-3B95-4FCC-85DF-856EA59C6836}" type="parTrans" cxnId="{62E44A88-9A1B-4529-AFC2-2523C09E513A}">
      <dgm:prSet/>
      <dgm:spPr/>
      <dgm:t>
        <a:bodyPr/>
        <a:lstStyle/>
        <a:p>
          <a:endParaRPr lang="en-US"/>
        </a:p>
      </dgm:t>
    </dgm:pt>
    <dgm:pt modelId="{0F9D29A4-1648-461B-B1D3-C97016CD61A2}" type="sibTrans" cxnId="{62E44A88-9A1B-4529-AFC2-2523C09E513A}">
      <dgm:prSet/>
      <dgm:spPr/>
      <dgm:t>
        <a:bodyPr/>
        <a:lstStyle/>
        <a:p>
          <a:endParaRPr lang="en-US"/>
        </a:p>
      </dgm:t>
    </dgm:pt>
    <dgm:pt modelId="{B43852A7-1532-49F0-A8F3-F581ADD2C9C3}">
      <dgm:prSet/>
      <dgm:spPr/>
      <dgm:t>
        <a:bodyPr/>
        <a:lstStyle/>
        <a:p>
          <a:r>
            <a:rPr lang="hr-HR"/>
            <a:t>Propadanje Republike iznutra</a:t>
          </a:r>
          <a:endParaRPr lang="en-US"/>
        </a:p>
      </dgm:t>
    </dgm:pt>
    <dgm:pt modelId="{B6A27320-E645-4A83-A585-6EB189F125DD}" type="parTrans" cxnId="{6206F981-9961-4308-8D18-1DE0DAA97318}">
      <dgm:prSet/>
      <dgm:spPr/>
      <dgm:t>
        <a:bodyPr/>
        <a:lstStyle/>
        <a:p>
          <a:endParaRPr lang="en-US"/>
        </a:p>
      </dgm:t>
    </dgm:pt>
    <dgm:pt modelId="{5E6429D0-B70E-473C-A291-96717E21DD52}" type="sibTrans" cxnId="{6206F981-9961-4308-8D18-1DE0DAA97318}">
      <dgm:prSet/>
      <dgm:spPr/>
      <dgm:t>
        <a:bodyPr/>
        <a:lstStyle/>
        <a:p>
          <a:endParaRPr lang="en-US"/>
        </a:p>
      </dgm:t>
    </dgm:pt>
    <dgm:pt modelId="{1065BA94-22A4-4C6C-A19B-17B34F30E7A1}">
      <dgm:prSet/>
      <dgm:spPr/>
      <dgm:t>
        <a:bodyPr/>
        <a:lstStyle/>
        <a:p>
          <a:r>
            <a:rPr lang="hr-HR"/>
            <a:t>Reforme i zaštita siromašnih</a:t>
          </a:r>
          <a:endParaRPr lang="en-US"/>
        </a:p>
      </dgm:t>
    </dgm:pt>
    <dgm:pt modelId="{7ABDD75F-8169-45A6-AA36-F76F10F55E1C}" type="parTrans" cxnId="{DF79EB21-2216-4635-A42C-8DB790D35601}">
      <dgm:prSet/>
      <dgm:spPr/>
      <dgm:t>
        <a:bodyPr/>
        <a:lstStyle/>
        <a:p>
          <a:endParaRPr lang="en-US"/>
        </a:p>
      </dgm:t>
    </dgm:pt>
    <dgm:pt modelId="{1AE6D4C6-1F84-4839-BE7E-B3A7BF549EC0}" type="sibTrans" cxnId="{DF79EB21-2216-4635-A42C-8DB790D35601}">
      <dgm:prSet/>
      <dgm:spPr/>
      <dgm:t>
        <a:bodyPr/>
        <a:lstStyle/>
        <a:p>
          <a:endParaRPr lang="en-US"/>
        </a:p>
      </dgm:t>
    </dgm:pt>
    <dgm:pt modelId="{E81401A5-4842-4077-A50A-C67239910AE4}">
      <dgm:prSet/>
      <dgm:spPr/>
      <dgm:t>
        <a:bodyPr/>
        <a:lstStyle/>
        <a:p>
          <a:r>
            <a:rPr lang="hr-HR"/>
            <a:t>Tiberije i Gaj Grakho, pučki tribuni</a:t>
          </a:r>
          <a:endParaRPr lang="en-US"/>
        </a:p>
      </dgm:t>
    </dgm:pt>
    <dgm:pt modelId="{05D7B803-FFD3-4BE5-BAC2-2CBF01D5B8C4}" type="parTrans" cxnId="{B5AA26CD-0E73-45BD-BCA1-60D5F2B72013}">
      <dgm:prSet/>
      <dgm:spPr/>
      <dgm:t>
        <a:bodyPr/>
        <a:lstStyle/>
        <a:p>
          <a:endParaRPr lang="en-US"/>
        </a:p>
      </dgm:t>
    </dgm:pt>
    <dgm:pt modelId="{A19E4C64-9062-4D81-8933-931526027991}" type="sibTrans" cxnId="{B5AA26CD-0E73-45BD-BCA1-60D5F2B72013}">
      <dgm:prSet/>
      <dgm:spPr/>
      <dgm:t>
        <a:bodyPr/>
        <a:lstStyle/>
        <a:p>
          <a:endParaRPr lang="en-US"/>
        </a:p>
      </dgm:t>
    </dgm:pt>
    <dgm:pt modelId="{B7CD04DE-1C46-487F-9714-FC1B2D4755E3}">
      <dgm:prSet/>
      <dgm:spPr/>
      <dgm:t>
        <a:bodyPr/>
        <a:lstStyle/>
        <a:p>
          <a:r>
            <a:rPr lang="hr-HR"/>
            <a:t>Agrarna reforma, podjela zemlje proleterima</a:t>
          </a:r>
          <a:endParaRPr lang="en-US"/>
        </a:p>
      </dgm:t>
    </dgm:pt>
    <dgm:pt modelId="{6AED17A4-E9CA-4B64-93C0-83D5D5383B7A}" type="parTrans" cxnId="{DA9E9A51-2B77-45DF-9F2D-E95512490A60}">
      <dgm:prSet/>
      <dgm:spPr/>
      <dgm:t>
        <a:bodyPr/>
        <a:lstStyle/>
        <a:p>
          <a:endParaRPr lang="en-US"/>
        </a:p>
      </dgm:t>
    </dgm:pt>
    <dgm:pt modelId="{A033F883-0679-4DA4-8023-32EFC045AF51}" type="sibTrans" cxnId="{DA9E9A51-2B77-45DF-9F2D-E95512490A60}">
      <dgm:prSet/>
      <dgm:spPr/>
      <dgm:t>
        <a:bodyPr/>
        <a:lstStyle/>
        <a:p>
          <a:endParaRPr lang="en-US"/>
        </a:p>
      </dgm:t>
    </dgm:pt>
    <dgm:pt modelId="{34C98487-D625-4235-898A-42320ABFD4B7}" type="pres">
      <dgm:prSet presAssocID="{52AD8F8F-1331-4EAF-9906-062DA793B9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3D9CA1-2570-45B0-8B99-B73B59FD053C}" type="pres">
      <dgm:prSet presAssocID="{54B11F90-E04F-4A5D-AAC2-B2A3E97FCA9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F2F1C8-8130-48C3-8A68-A94B910C084B}" type="pres">
      <dgm:prSet presAssocID="{269F8BAD-1E56-4D04-A058-77C18AFA5C98}" presName="sibTrans" presStyleCnt="0"/>
      <dgm:spPr/>
    </dgm:pt>
    <dgm:pt modelId="{557D5B77-34AE-4A1E-90F5-22170DF683FE}" type="pres">
      <dgm:prSet presAssocID="{77078082-96EE-4271-BD9A-4C8A11960F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F6D698-EF8C-47CE-88BF-F825765FF474}" type="pres">
      <dgm:prSet presAssocID="{0F9D29A4-1648-461B-B1D3-C97016CD61A2}" presName="sibTrans" presStyleCnt="0"/>
      <dgm:spPr/>
    </dgm:pt>
    <dgm:pt modelId="{5D83DD55-C930-4784-878A-B63BF42C18A0}" type="pres">
      <dgm:prSet presAssocID="{B43852A7-1532-49F0-A8F3-F581ADD2C9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073D02-0AAB-49EB-8153-16A6CC8FC9E7}" type="pres">
      <dgm:prSet presAssocID="{5E6429D0-B70E-473C-A291-96717E21DD52}" presName="sibTrans" presStyleCnt="0"/>
      <dgm:spPr/>
    </dgm:pt>
    <dgm:pt modelId="{2AF252FD-2C63-4DEF-B4E6-C33B0E01AD7F}" type="pres">
      <dgm:prSet presAssocID="{1065BA94-22A4-4C6C-A19B-17B34F30E7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50F0DE-CB9A-4312-8C64-B0D8566CC757}" type="pres">
      <dgm:prSet presAssocID="{1AE6D4C6-1F84-4839-BE7E-B3A7BF549EC0}" presName="sibTrans" presStyleCnt="0"/>
      <dgm:spPr/>
    </dgm:pt>
    <dgm:pt modelId="{79A34316-0D35-4ECC-8AF0-8971FB3B4998}" type="pres">
      <dgm:prSet presAssocID="{E81401A5-4842-4077-A50A-C67239910A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FF46A3-2A58-4EA6-9E91-DF2E2D27E001}" type="pres">
      <dgm:prSet presAssocID="{A19E4C64-9062-4D81-8933-931526027991}" presName="sibTrans" presStyleCnt="0"/>
      <dgm:spPr/>
    </dgm:pt>
    <dgm:pt modelId="{D1D837F1-A88A-44C5-8F6E-2E31F4DE9EB5}" type="pres">
      <dgm:prSet presAssocID="{B7CD04DE-1C46-487F-9714-FC1B2D4755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8535C2-0ABA-48C2-B9B5-18B28E3E36DD}" type="presOf" srcId="{E81401A5-4842-4077-A50A-C67239910AE4}" destId="{79A34316-0D35-4ECC-8AF0-8971FB3B4998}" srcOrd="0" destOrd="0" presId="urn:microsoft.com/office/officeart/2005/8/layout/default#4"/>
    <dgm:cxn modelId="{C8901B38-2EC4-4177-9001-28844D795C96}" type="presOf" srcId="{B43852A7-1532-49F0-A8F3-F581ADD2C9C3}" destId="{5D83DD55-C930-4784-878A-B63BF42C18A0}" srcOrd="0" destOrd="0" presId="urn:microsoft.com/office/officeart/2005/8/layout/default#4"/>
    <dgm:cxn modelId="{DF79EB21-2216-4635-A42C-8DB790D35601}" srcId="{52AD8F8F-1331-4EAF-9906-062DA793B9C7}" destId="{1065BA94-22A4-4C6C-A19B-17B34F30E7A1}" srcOrd="3" destOrd="0" parTransId="{7ABDD75F-8169-45A6-AA36-F76F10F55E1C}" sibTransId="{1AE6D4C6-1F84-4839-BE7E-B3A7BF549EC0}"/>
    <dgm:cxn modelId="{DA9E9A51-2B77-45DF-9F2D-E95512490A60}" srcId="{52AD8F8F-1331-4EAF-9906-062DA793B9C7}" destId="{B7CD04DE-1C46-487F-9714-FC1B2D4755E3}" srcOrd="5" destOrd="0" parTransId="{6AED17A4-E9CA-4B64-93C0-83D5D5383B7A}" sibTransId="{A033F883-0679-4DA4-8023-32EFC045AF51}"/>
    <dgm:cxn modelId="{3BA9213F-B99E-4CF2-81C6-C25C6F127A95}" srcId="{52AD8F8F-1331-4EAF-9906-062DA793B9C7}" destId="{54B11F90-E04F-4A5D-AAC2-B2A3E97FCA9F}" srcOrd="0" destOrd="0" parTransId="{26FDB624-A5CD-4410-8A57-0D553AEAF6F7}" sibTransId="{269F8BAD-1E56-4D04-A058-77C18AFA5C98}"/>
    <dgm:cxn modelId="{6206F981-9961-4308-8D18-1DE0DAA97318}" srcId="{52AD8F8F-1331-4EAF-9906-062DA793B9C7}" destId="{B43852A7-1532-49F0-A8F3-F581ADD2C9C3}" srcOrd="2" destOrd="0" parTransId="{B6A27320-E645-4A83-A585-6EB189F125DD}" sibTransId="{5E6429D0-B70E-473C-A291-96717E21DD52}"/>
    <dgm:cxn modelId="{EFDD944A-BDBC-4199-BC2E-42F6ACCC0197}" type="presOf" srcId="{54B11F90-E04F-4A5D-AAC2-B2A3E97FCA9F}" destId="{A53D9CA1-2570-45B0-8B99-B73B59FD053C}" srcOrd="0" destOrd="0" presId="urn:microsoft.com/office/officeart/2005/8/layout/default#4"/>
    <dgm:cxn modelId="{3E165759-530F-41CE-96C3-2E6372316E92}" type="presOf" srcId="{77078082-96EE-4271-BD9A-4C8A11960FEA}" destId="{557D5B77-34AE-4A1E-90F5-22170DF683FE}" srcOrd="0" destOrd="0" presId="urn:microsoft.com/office/officeart/2005/8/layout/default#4"/>
    <dgm:cxn modelId="{E8E97F6A-56F5-4BDF-95F8-0903ECDAA392}" type="presOf" srcId="{1065BA94-22A4-4C6C-A19B-17B34F30E7A1}" destId="{2AF252FD-2C63-4DEF-B4E6-C33B0E01AD7F}" srcOrd="0" destOrd="0" presId="urn:microsoft.com/office/officeart/2005/8/layout/default#4"/>
    <dgm:cxn modelId="{DF86F74D-2EA3-4517-875D-9165D8044013}" type="presOf" srcId="{B7CD04DE-1C46-487F-9714-FC1B2D4755E3}" destId="{D1D837F1-A88A-44C5-8F6E-2E31F4DE9EB5}" srcOrd="0" destOrd="0" presId="urn:microsoft.com/office/officeart/2005/8/layout/default#4"/>
    <dgm:cxn modelId="{62E44A88-9A1B-4529-AFC2-2523C09E513A}" srcId="{52AD8F8F-1331-4EAF-9906-062DA793B9C7}" destId="{77078082-96EE-4271-BD9A-4C8A11960FEA}" srcOrd="1" destOrd="0" parTransId="{31C68A00-3B95-4FCC-85DF-856EA59C6836}" sibTransId="{0F9D29A4-1648-461B-B1D3-C97016CD61A2}"/>
    <dgm:cxn modelId="{B5AA26CD-0E73-45BD-BCA1-60D5F2B72013}" srcId="{52AD8F8F-1331-4EAF-9906-062DA793B9C7}" destId="{E81401A5-4842-4077-A50A-C67239910AE4}" srcOrd="4" destOrd="0" parTransId="{05D7B803-FFD3-4BE5-BAC2-2CBF01D5B8C4}" sibTransId="{A19E4C64-9062-4D81-8933-931526027991}"/>
    <dgm:cxn modelId="{C816608B-D1A2-4087-A21B-D605DF7BBA90}" type="presOf" srcId="{52AD8F8F-1331-4EAF-9906-062DA793B9C7}" destId="{34C98487-D625-4235-898A-42320ABFD4B7}" srcOrd="0" destOrd="0" presId="urn:microsoft.com/office/officeart/2005/8/layout/default#4"/>
    <dgm:cxn modelId="{4A5C8043-A444-4C55-9A9B-AA904618B4FF}" type="presParOf" srcId="{34C98487-D625-4235-898A-42320ABFD4B7}" destId="{A53D9CA1-2570-45B0-8B99-B73B59FD053C}" srcOrd="0" destOrd="0" presId="urn:microsoft.com/office/officeart/2005/8/layout/default#4"/>
    <dgm:cxn modelId="{2C3DE9D9-914B-4556-99BF-B69C6D19304B}" type="presParOf" srcId="{34C98487-D625-4235-898A-42320ABFD4B7}" destId="{71F2F1C8-8130-48C3-8A68-A94B910C084B}" srcOrd="1" destOrd="0" presId="urn:microsoft.com/office/officeart/2005/8/layout/default#4"/>
    <dgm:cxn modelId="{BC7CC8CA-9F0B-4EFC-94C4-DCC1B65D3966}" type="presParOf" srcId="{34C98487-D625-4235-898A-42320ABFD4B7}" destId="{557D5B77-34AE-4A1E-90F5-22170DF683FE}" srcOrd="2" destOrd="0" presId="urn:microsoft.com/office/officeart/2005/8/layout/default#4"/>
    <dgm:cxn modelId="{099AB4BC-2037-4333-9479-5A973FAEB675}" type="presParOf" srcId="{34C98487-D625-4235-898A-42320ABFD4B7}" destId="{E3F6D698-EF8C-47CE-88BF-F825765FF474}" srcOrd="3" destOrd="0" presId="urn:microsoft.com/office/officeart/2005/8/layout/default#4"/>
    <dgm:cxn modelId="{4D9ED7A4-866F-4C77-AF94-A11C9A96778D}" type="presParOf" srcId="{34C98487-D625-4235-898A-42320ABFD4B7}" destId="{5D83DD55-C930-4784-878A-B63BF42C18A0}" srcOrd="4" destOrd="0" presId="urn:microsoft.com/office/officeart/2005/8/layout/default#4"/>
    <dgm:cxn modelId="{04661F96-DFE1-4E5C-BF29-98C5E8278A37}" type="presParOf" srcId="{34C98487-D625-4235-898A-42320ABFD4B7}" destId="{EB073D02-0AAB-49EB-8153-16A6CC8FC9E7}" srcOrd="5" destOrd="0" presId="urn:microsoft.com/office/officeart/2005/8/layout/default#4"/>
    <dgm:cxn modelId="{DD9FC075-DE19-4DB3-A499-E93D86A32158}" type="presParOf" srcId="{34C98487-D625-4235-898A-42320ABFD4B7}" destId="{2AF252FD-2C63-4DEF-B4E6-C33B0E01AD7F}" srcOrd="6" destOrd="0" presId="urn:microsoft.com/office/officeart/2005/8/layout/default#4"/>
    <dgm:cxn modelId="{8C12F649-9DE7-43C2-BCEF-2187D4686FDB}" type="presParOf" srcId="{34C98487-D625-4235-898A-42320ABFD4B7}" destId="{4650F0DE-CB9A-4312-8C64-B0D8566CC757}" srcOrd="7" destOrd="0" presId="urn:microsoft.com/office/officeart/2005/8/layout/default#4"/>
    <dgm:cxn modelId="{9E696F64-C064-47DD-B2A9-ADA31E70F7F3}" type="presParOf" srcId="{34C98487-D625-4235-898A-42320ABFD4B7}" destId="{79A34316-0D35-4ECC-8AF0-8971FB3B4998}" srcOrd="8" destOrd="0" presId="urn:microsoft.com/office/officeart/2005/8/layout/default#4"/>
    <dgm:cxn modelId="{CA101B81-320E-4817-BFF1-037C338A6EF0}" type="presParOf" srcId="{34C98487-D625-4235-898A-42320ABFD4B7}" destId="{E4FF46A3-2A58-4EA6-9E91-DF2E2D27E001}" srcOrd="9" destOrd="0" presId="urn:microsoft.com/office/officeart/2005/8/layout/default#4"/>
    <dgm:cxn modelId="{4D57398F-7C84-4082-B671-547AD87A884B}" type="presParOf" srcId="{34C98487-D625-4235-898A-42320ABFD4B7}" destId="{D1D837F1-A88A-44C5-8F6E-2E31F4DE9EB5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612D2D-7202-43B1-837B-EF97A3E5151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B1A4B23-424D-44AD-A820-50B10CB1DDCB}">
      <dgm:prSet custT="1"/>
      <dgm:spPr/>
      <dgm:t>
        <a:bodyPr/>
        <a:lstStyle/>
        <a:p>
          <a:r>
            <a:rPr lang="hr-HR" sz="2000" dirty="0"/>
            <a:t>Podjela rimskih građana na dvije suprotstavljene političke stranke:</a:t>
          </a:r>
          <a:endParaRPr lang="en-US" sz="2000" dirty="0"/>
        </a:p>
      </dgm:t>
    </dgm:pt>
    <dgm:pt modelId="{420A8182-77A0-4640-871C-EB32E86B02FC}" type="parTrans" cxnId="{91A97DBA-F8AB-441A-B2B1-8FAF7DB876BB}">
      <dgm:prSet/>
      <dgm:spPr/>
      <dgm:t>
        <a:bodyPr/>
        <a:lstStyle/>
        <a:p>
          <a:endParaRPr lang="en-US"/>
        </a:p>
      </dgm:t>
    </dgm:pt>
    <dgm:pt modelId="{C98EA4F6-7F69-4FE5-9B80-777FCB223FEA}" type="sibTrans" cxnId="{91A97DBA-F8AB-441A-B2B1-8FAF7DB876BB}">
      <dgm:prSet/>
      <dgm:spPr/>
      <dgm:t>
        <a:bodyPr/>
        <a:lstStyle/>
        <a:p>
          <a:endParaRPr lang="en-US"/>
        </a:p>
      </dgm:t>
    </dgm:pt>
    <dgm:pt modelId="{A9A84223-82ED-4166-83ED-9EC7CBB875C5}">
      <dgm:prSet custT="1"/>
      <dgm:spPr/>
      <dgm:t>
        <a:bodyPr/>
        <a:lstStyle/>
        <a:p>
          <a:r>
            <a:rPr lang="hr-HR" sz="2000"/>
            <a:t>Optimati, bogatiji građani</a:t>
          </a:r>
          <a:endParaRPr lang="en-US" sz="2000"/>
        </a:p>
      </dgm:t>
    </dgm:pt>
    <dgm:pt modelId="{0409276C-1954-45CA-B0FB-297BCE80B5CE}" type="parTrans" cxnId="{79FCF447-51C5-438C-9D39-25C32843D6FD}">
      <dgm:prSet/>
      <dgm:spPr/>
      <dgm:t>
        <a:bodyPr/>
        <a:lstStyle/>
        <a:p>
          <a:endParaRPr lang="en-US"/>
        </a:p>
      </dgm:t>
    </dgm:pt>
    <dgm:pt modelId="{E2FF6A41-F3D4-4A02-8601-E4AB2612E935}" type="sibTrans" cxnId="{79FCF447-51C5-438C-9D39-25C32843D6FD}">
      <dgm:prSet/>
      <dgm:spPr/>
      <dgm:t>
        <a:bodyPr/>
        <a:lstStyle/>
        <a:p>
          <a:endParaRPr lang="en-US"/>
        </a:p>
      </dgm:t>
    </dgm:pt>
    <dgm:pt modelId="{307111C5-86DF-4878-B567-A3853EF7C560}">
      <dgm:prSet custT="1"/>
      <dgm:spPr/>
      <dgm:t>
        <a:bodyPr/>
        <a:lstStyle/>
        <a:p>
          <a:r>
            <a:rPr lang="hr-HR" sz="2000" dirty="0" err="1"/>
            <a:t>Populari</a:t>
          </a:r>
          <a:r>
            <a:rPr lang="hr-HR" sz="2000" dirty="0"/>
            <a:t>, siromašniji građani</a:t>
          </a:r>
          <a:endParaRPr lang="en-US" sz="2000" dirty="0"/>
        </a:p>
      </dgm:t>
    </dgm:pt>
    <dgm:pt modelId="{D83D103A-AF5A-48E7-9406-B0BBD565C01F}" type="parTrans" cxnId="{32CD1617-0E3C-446B-81E0-7724EF13E5B0}">
      <dgm:prSet/>
      <dgm:spPr/>
      <dgm:t>
        <a:bodyPr/>
        <a:lstStyle/>
        <a:p>
          <a:endParaRPr lang="en-US"/>
        </a:p>
      </dgm:t>
    </dgm:pt>
    <dgm:pt modelId="{25D4297E-F349-4A3F-94DE-B698D2DCF7AF}" type="sibTrans" cxnId="{32CD1617-0E3C-446B-81E0-7724EF13E5B0}">
      <dgm:prSet/>
      <dgm:spPr/>
      <dgm:t>
        <a:bodyPr/>
        <a:lstStyle/>
        <a:p>
          <a:endParaRPr lang="en-US"/>
        </a:p>
      </dgm:t>
    </dgm:pt>
    <dgm:pt modelId="{75B74798-8A26-4E2A-B982-46FC46BD0A79}">
      <dgm:prSet custT="1"/>
      <dgm:spPr/>
      <dgm:t>
        <a:bodyPr/>
        <a:lstStyle/>
        <a:p>
          <a:r>
            <a:rPr lang="hr-HR" sz="2000" dirty="0"/>
            <a:t>Razdoblje građanskih ratova i propasti Republike</a:t>
          </a:r>
          <a:endParaRPr lang="en-US" sz="2000" dirty="0"/>
        </a:p>
      </dgm:t>
    </dgm:pt>
    <dgm:pt modelId="{1B93A59E-9461-4CF8-868E-46950266979C}" type="parTrans" cxnId="{1E60B2A6-4402-4B0D-A0B5-35ACB63781A0}">
      <dgm:prSet/>
      <dgm:spPr/>
      <dgm:t>
        <a:bodyPr/>
        <a:lstStyle/>
        <a:p>
          <a:endParaRPr lang="en-US"/>
        </a:p>
      </dgm:t>
    </dgm:pt>
    <dgm:pt modelId="{47B870F5-7E01-4964-8932-EB2A6220CAA3}" type="sibTrans" cxnId="{1E60B2A6-4402-4B0D-A0B5-35ACB63781A0}">
      <dgm:prSet/>
      <dgm:spPr/>
      <dgm:t>
        <a:bodyPr/>
        <a:lstStyle/>
        <a:p>
          <a:endParaRPr lang="en-US"/>
        </a:p>
      </dgm:t>
    </dgm:pt>
    <dgm:pt modelId="{EF5D7AE4-084B-48A0-AF6F-71C56392D6CF}" type="pres">
      <dgm:prSet presAssocID="{9E612D2D-7202-43B1-837B-EF97A3E515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DEF8F1E-CDA0-4D74-9B13-BAD8399D552A}" type="pres">
      <dgm:prSet presAssocID="{9E612D2D-7202-43B1-837B-EF97A3E51518}" presName="dummyMaxCanvas" presStyleCnt="0">
        <dgm:presLayoutVars/>
      </dgm:prSet>
      <dgm:spPr/>
    </dgm:pt>
    <dgm:pt modelId="{2F7D34DF-B33A-4EB8-8E56-8BCE64B47588}" type="pres">
      <dgm:prSet presAssocID="{9E612D2D-7202-43B1-837B-EF97A3E5151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F4953-9395-4FF9-B591-E18B0BC217C0}" type="pres">
      <dgm:prSet presAssocID="{9E612D2D-7202-43B1-837B-EF97A3E5151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7D8D96-8E28-46E1-8C55-A508AD0BB94B}" type="pres">
      <dgm:prSet presAssocID="{9E612D2D-7202-43B1-837B-EF97A3E5151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95A217-140C-410E-BB9B-651FEE1FA1AE}" type="pres">
      <dgm:prSet presAssocID="{9E612D2D-7202-43B1-837B-EF97A3E5151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084F3E-94AB-4684-81FB-ACCF7E056DF4}" type="pres">
      <dgm:prSet presAssocID="{9E612D2D-7202-43B1-837B-EF97A3E5151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C3B01E-C1B2-4CCA-B38C-1C4C1E1B90B8}" type="pres">
      <dgm:prSet presAssocID="{9E612D2D-7202-43B1-837B-EF97A3E5151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A126E1-1C56-40D5-B2C3-3F9034203A92}" type="pres">
      <dgm:prSet presAssocID="{9E612D2D-7202-43B1-837B-EF97A3E5151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ED100A-F439-40BB-807E-AFEAEFB32E37}" type="pres">
      <dgm:prSet presAssocID="{9E612D2D-7202-43B1-837B-EF97A3E5151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166E55-B486-4E3C-B4A4-76CED5FD57C2}" type="pres">
      <dgm:prSet presAssocID="{9E612D2D-7202-43B1-837B-EF97A3E5151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18723F-7C44-4700-99F3-AE25423E2B75}" type="pres">
      <dgm:prSet presAssocID="{9E612D2D-7202-43B1-837B-EF97A3E5151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15FBD2-EBA9-4A26-B5CC-E5EFB3B80E33}" type="pres">
      <dgm:prSet presAssocID="{9E612D2D-7202-43B1-837B-EF97A3E5151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F109661-3856-4C8C-A21C-3AE76DEEDED6}" type="presOf" srcId="{A9A84223-82ED-4166-83ED-9EC7CBB875C5}" destId="{107F4953-9395-4FF9-B591-E18B0BC217C0}" srcOrd="0" destOrd="0" presId="urn:microsoft.com/office/officeart/2005/8/layout/vProcess5"/>
    <dgm:cxn modelId="{B954DEB8-9EB8-46B8-8B37-990402517631}" type="presOf" srcId="{DB1A4B23-424D-44AD-A820-50B10CB1DDCB}" destId="{0EED100A-F439-40BB-807E-AFEAEFB32E37}" srcOrd="1" destOrd="0" presId="urn:microsoft.com/office/officeart/2005/8/layout/vProcess5"/>
    <dgm:cxn modelId="{0F89933D-42E7-46EF-BF74-9070AC70DB9B}" type="presOf" srcId="{E2FF6A41-F3D4-4A02-8601-E4AB2612E935}" destId="{1CC3B01E-C1B2-4CCA-B38C-1C4C1E1B90B8}" srcOrd="0" destOrd="0" presId="urn:microsoft.com/office/officeart/2005/8/layout/vProcess5"/>
    <dgm:cxn modelId="{74432CFC-A370-4CAF-929E-03445CC1D3AF}" type="presOf" srcId="{75B74798-8A26-4E2A-B982-46FC46BD0A79}" destId="{F095A217-140C-410E-BB9B-651FEE1FA1AE}" srcOrd="0" destOrd="0" presId="urn:microsoft.com/office/officeart/2005/8/layout/vProcess5"/>
    <dgm:cxn modelId="{1E60B2A6-4402-4B0D-A0B5-35ACB63781A0}" srcId="{9E612D2D-7202-43B1-837B-EF97A3E51518}" destId="{75B74798-8A26-4E2A-B982-46FC46BD0A79}" srcOrd="3" destOrd="0" parTransId="{1B93A59E-9461-4CF8-868E-46950266979C}" sibTransId="{47B870F5-7E01-4964-8932-EB2A6220CAA3}"/>
    <dgm:cxn modelId="{4D09E2FC-9AFA-4D7C-BB9A-8121F5C6B560}" type="presOf" srcId="{307111C5-86DF-4878-B567-A3853EF7C560}" destId="{E318723F-7C44-4700-99F3-AE25423E2B75}" srcOrd="1" destOrd="0" presId="urn:microsoft.com/office/officeart/2005/8/layout/vProcess5"/>
    <dgm:cxn modelId="{41406360-465F-4F13-8C75-C7E61CD94B66}" type="presOf" srcId="{307111C5-86DF-4878-B567-A3853EF7C560}" destId="{9C7D8D96-8E28-46E1-8C55-A508AD0BB94B}" srcOrd="0" destOrd="0" presId="urn:microsoft.com/office/officeart/2005/8/layout/vProcess5"/>
    <dgm:cxn modelId="{09A697D6-86DA-4282-A2C9-8C0BEC9C6D4B}" type="presOf" srcId="{A9A84223-82ED-4166-83ED-9EC7CBB875C5}" destId="{7F166E55-B486-4E3C-B4A4-76CED5FD57C2}" srcOrd="1" destOrd="0" presId="urn:microsoft.com/office/officeart/2005/8/layout/vProcess5"/>
    <dgm:cxn modelId="{79FCF447-51C5-438C-9D39-25C32843D6FD}" srcId="{9E612D2D-7202-43B1-837B-EF97A3E51518}" destId="{A9A84223-82ED-4166-83ED-9EC7CBB875C5}" srcOrd="1" destOrd="0" parTransId="{0409276C-1954-45CA-B0FB-297BCE80B5CE}" sibTransId="{E2FF6A41-F3D4-4A02-8601-E4AB2612E935}"/>
    <dgm:cxn modelId="{16853E55-B086-4497-B83B-DC2B9A09DF26}" type="presOf" srcId="{25D4297E-F349-4A3F-94DE-B698D2DCF7AF}" destId="{54A126E1-1C56-40D5-B2C3-3F9034203A92}" srcOrd="0" destOrd="0" presId="urn:microsoft.com/office/officeart/2005/8/layout/vProcess5"/>
    <dgm:cxn modelId="{A5DAA253-430C-4FDD-8832-75B101C5197C}" type="presOf" srcId="{75B74798-8A26-4E2A-B982-46FC46BD0A79}" destId="{A715FBD2-EBA9-4A26-B5CC-E5EFB3B80E33}" srcOrd="1" destOrd="0" presId="urn:microsoft.com/office/officeart/2005/8/layout/vProcess5"/>
    <dgm:cxn modelId="{91A97DBA-F8AB-441A-B2B1-8FAF7DB876BB}" srcId="{9E612D2D-7202-43B1-837B-EF97A3E51518}" destId="{DB1A4B23-424D-44AD-A820-50B10CB1DDCB}" srcOrd="0" destOrd="0" parTransId="{420A8182-77A0-4640-871C-EB32E86B02FC}" sibTransId="{C98EA4F6-7F69-4FE5-9B80-777FCB223FEA}"/>
    <dgm:cxn modelId="{32CD1617-0E3C-446B-81E0-7724EF13E5B0}" srcId="{9E612D2D-7202-43B1-837B-EF97A3E51518}" destId="{307111C5-86DF-4878-B567-A3853EF7C560}" srcOrd="2" destOrd="0" parTransId="{D83D103A-AF5A-48E7-9406-B0BBD565C01F}" sibTransId="{25D4297E-F349-4A3F-94DE-B698D2DCF7AF}"/>
    <dgm:cxn modelId="{1E71F2CA-2822-49F4-BE3B-652C9516982D}" type="presOf" srcId="{DB1A4B23-424D-44AD-A820-50B10CB1DDCB}" destId="{2F7D34DF-B33A-4EB8-8E56-8BCE64B47588}" srcOrd="0" destOrd="0" presId="urn:microsoft.com/office/officeart/2005/8/layout/vProcess5"/>
    <dgm:cxn modelId="{1E6D99E7-7065-4BA8-8583-FD3591B93D34}" type="presOf" srcId="{9E612D2D-7202-43B1-837B-EF97A3E51518}" destId="{EF5D7AE4-084B-48A0-AF6F-71C56392D6CF}" srcOrd="0" destOrd="0" presId="urn:microsoft.com/office/officeart/2005/8/layout/vProcess5"/>
    <dgm:cxn modelId="{BEBD390B-59C6-4D6B-B0CC-3979774F89D8}" type="presOf" srcId="{C98EA4F6-7F69-4FE5-9B80-777FCB223FEA}" destId="{00084F3E-94AB-4684-81FB-ACCF7E056DF4}" srcOrd="0" destOrd="0" presId="urn:microsoft.com/office/officeart/2005/8/layout/vProcess5"/>
    <dgm:cxn modelId="{192692F0-3A49-4211-A25A-7BD396E4B991}" type="presParOf" srcId="{EF5D7AE4-084B-48A0-AF6F-71C56392D6CF}" destId="{4DEF8F1E-CDA0-4D74-9B13-BAD8399D552A}" srcOrd="0" destOrd="0" presId="urn:microsoft.com/office/officeart/2005/8/layout/vProcess5"/>
    <dgm:cxn modelId="{32CF100C-FDEC-4C7F-94CA-E3EF37EF9B38}" type="presParOf" srcId="{EF5D7AE4-084B-48A0-AF6F-71C56392D6CF}" destId="{2F7D34DF-B33A-4EB8-8E56-8BCE64B47588}" srcOrd="1" destOrd="0" presId="urn:microsoft.com/office/officeart/2005/8/layout/vProcess5"/>
    <dgm:cxn modelId="{0B2F569C-F668-4D51-81FF-B6D1BBB998BE}" type="presParOf" srcId="{EF5D7AE4-084B-48A0-AF6F-71C56392D6CF}" destId="{107F4953-9395-4FF9-B591-E18B0BC217C0}" srcOrd="2" destOrd="0" presId="urn:microsoft.com/office/officeart/2005/8/layout/vProcess5"/>
    <dgm:cxn modelId="{F63535F8-77C1-4FDD-A966-4A3E1FCFA5D2}" type="presParOf" srcId="{EF5D7AE4-084B-48A0-AF6F-71C56392D6CF}" destId="{9C7D8D96-8E28-46E1-8C55-A508AD0BB94B}" srcOrd="3" destOrd="0" presId="urn:microsoft.com/office/officeart/2005/8/layout/vProcess5"/>
    <dgm:cxn modelId="{A5137350-4109-47BD-887F-6FD6291AE619}" type="presParOf" srcId="{EF5D7AE4-084B-48A0-AF6F-71C56392D6CF}" destId="{F095A217-140C-410E-BB9B-651FEE1FA1AE}" srcOrd="4" destOrd="0" presId="urn:microsoft.com/office/officeart/2005/8/layout/vProcess5"/>
    <dgm:cxn modelId="{5A9C9742-1754-4FDB-80DC-945BDC98B53E}" type="presParOf" srcId="{EF5D7AE4-084B-48A0-AF6F-71C56392D6CF}" destId="{00084F3E-94AB-4684-81FB-ACCF7E056DF4}" srcOrd="5" destOrd="0" presId="urn:microsoft.com/office/officeart/2005/8/layout/vProcess5"/>
    <dgm:cxn modelId="{512997B4-2E75-4FEA-817E-77C89A51E00C}" type="presParOf" srcId="{EF5D7AE4-084B-48A0-AF6F-71C56392D6CF}" destId="{1CC3B01E-C1B2-4CCA-B38C-1C4C1E1B90B8}" srcOrd="6" destOrd="0" presId="urn:microsoft.com/office/officeart/2005/8/layout/vProcess5"/>
    <dgm:cxn modelId="{4DD5A5A5-4395-4659-9858-1F068C030BC2}" type="presParOf" srcId="{EF5D7AE4-084B-48A0-AF6F-71C56392D6CF}" destId="{54A126E1-1C56-40D5-B2C3-3F9034203A92}" srcOrd="7" destOrd="0" presId="urn:microsoft.com/office/officeart/2005/8/layout/vProcess5"/>
    <dgm:cxn modelId="{43A6AC1B-018F-42E3-9674-18886B914177}" type="presParOf" srcId="{EF5D7AE4-084B-48A0-AF6F-71C56392D6CF}" destId="{0EED100A-F439-40BB-807E-AFEAEFB32E37}" srcOrd="8" destOrd="0" presId="urn:microsoft.com/office/officeart/2005/8/layout/vProcess5"/>
    <dgm:cxn modelId="{355E2843-1D9F-4B1E-93E2-19EDCCF3461B}" type="presParOf" srcId="{EF5D7AE4-084B-48A0-AF6F-71C56392D6CF}" destId="{7F166E55-B486-4E3C-B4A4-76CED5FD57C2}" srcOrd="9" destOrd="0" presId="urn:microsoft.com/office/officeart/2005/8/layout/vProcess5"/>
    <dgm:cxn modelId="{FBAB2F22-9E4E-4464-802E-3CA888E91476}" type="presParOf" srcId="{EF5D7AE4-084B-48A0-AF6F-71C56392D6CF}" destId="{E318723F-7C44-4700-99F3-AE25423E2B75}" srcOrd="10" destOrd="0" presId="urn:microsoft.com/office/officeart/2005/8/layout/vProcess5"/>
    <dgm:cxn modelId="{4043AAA9-3543-4F19-B1EE-9268EFE434A4}" type="presParOf" srcId="{EF5D7AE4-084B-48A0-AF6F-71C56392D6CF}" destId="{A715FBD2-EBA9-4A26-B5CC-E5EFB3B80E3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0C9D3A-4F31-401A-81B2-D4133E2EF35C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3E4E71-8870-426B-A6A6-F872E147735F}">
      <dgm:prSet/>
      <dgm:spPr/>
      <dgm:t>
        <a:bodyPr/>
        <a:lstStyle/>
        <a:p>
          <a:r>
            <a:rPr lang="hr-HR"/>
            <a:t>Prvi građanski rat sukob Gaj Marija i Lucija Kornelija Sule</a:t>
          </a:r>
          <a:endParaRPr lang="en-US"/>
        </a:p>
      </dgm:t>
    </dgm:pt>
    <dgm:pt modelId="{B1398A9F-04A7-4125-ADCA-6BD301ED9878}" type="parTrans" cxnId="{2DC6EA7B-9BE7-42F1-B254-919613F5A8A4}">
      <dgm:prSet/>
      <dgm:spPr/>
      <dgm:t>
        <a:bodyPr/>
        <a:lstStyle/>
        <a:p>
          <a:endParaRPr lang="en-US"/>
        </a:p>
      </dgm:t>
    </dgm:pt>
    <dgm:pt modelId="{5E22C0CC-4367-4BEA-8208-4508FA31000C}" type="sibTrans" cxnId="{2DC6EA7B-9BE7-42F1-B254-919613F5A8A4}">
      <dgm:prSet/>
      <dgm:spPr/>
      <dgm:t>
        <a:bodyPr/>
        <a:lstStyle/>
        <a:p>
          <a:endParaRPr lang="en-US"/>
        </a:p>
      </dgm:t>
    </dgm:pt>
    <dgm:pt modelId="{BBC59E48-1B6F-48DB-B89E-D8A4DCEF870E}">
      <dgm:prSet/>
      <dgm:spPr/>
      <dgm:t>
        <a:bodyPr/>
        <a:lstStyle/>
        <a:p>
          <a:r>
            <a:rPr lang="hr-HR"/>
            <a:t>Sukob proslavljenih vojskovođa </a:t>
          </a:r>
          <a:endParaRPr lang="en-US"/>
        </a:p>
      </dgm:t>
    </dgm:pt>
    <dgm:pt modelId="{CC2CB1D3-048C-40BC-924B-63B8B9DB97E2}" type="parTrans" cxnId="{D63A8552-5ADA-4010-8FBE-67BCFCE86890}">
      <dgm:prSet/>
      <dgm:spPr/>
      <dgm:t>
        <a:bodyPr/>
        <a:lstStyle/>
        <a:p>
          <a:endParaRPr lang="en-US"/>
        </a:p>
      </dgm:t>
    </dgm:pt>
    <dgm:pt modelId="{E6A07F09-A62E-4938-85B7-A601E5608997}" type="sibTrans" cxnId="{D63A8552-5ADA-4010-8FBE-67BCFCE86890}">
      <dgm:prSet/>
      <dgm:spPr/>
      <dgm:t>
        <a:bodyPr/>
        <a:lstStyle/>
        <a:p>
          <a:endParaRPr lang="en-US"/>
        </a:p>
      </dgm:t>
    </dgm:pt>
    <dgm:pt modelId="{D1DE7452-DD8F-4073-A6BB-BB8DB5C59225}">
      <dgm:prSet/>
      <dgm:spPr/>
      <dgm:t>
        <a:bodyPr/>
        <a:lstStyle/>
        <a:p>
          <a:r>
            <a:rPr lang="hr-HR"/>
            <a:t>Gaj Marije želi smanjiti utjecaj Senata</a:t>
          </a:r>
          <a:endParaRPr lang="en-US"/>
        </a:p>
      </dgm:t>
    </dgm:pt>
    <dgm:pt modelId="{9AF4ADDA-0191-457E-9500-122E111D2538}" type="parTrans" cxnId="{45BB0321-03D7-4C95-9FDB-C66461F1370F}">
      <dgm:prSet/>
      <dgm:spPr/>
      <dgm:t>
        <a:bodyPr/>
        <a:lstStyle/>
        <a:p>
          <a:endParaRPr lang="en-US"/>
        </a:p>
      </dgm:t>
    </dgm:pt>
    <dgm:pt modelId="{0ACD4C3A-7BFD-4C59-B130-F3A3BB4E983E}" type="sibTrans" cxnId="{45BB0321-03D7-4C95-9FDB-C66461F1370F}">
      <dgm:prSet/>
      <dgm:spPr/>
      <dgm:t>
        <a:bodyPr/>
        <a:lstStyle/>
        <a:p>
          <a:endParaRPr lang="en-US"/>
        </a:p>
      </dgm:t>
    </dgm:pt>
    <dgm:pt modelId="{B8BF1DA0-BC35-4F1B-8123-2F95BD64632F}">
      <dgm:prSet/>
      <dgm:spPr/>
      <dgm:t>
        <a:bodyPr/>
        <a:lstStyle/>
        <a:p>
          <a:r>
            <a:rPr lang="hr-HR"/>
            <a:t>Sulina diktatura i progoni političkih protivnika</a:t>
          </a:r>
          <a:endParaRPr lang="en-US"/>
        </a:p>
      </dgm:t>
    </dgm:pt>
    <dgm:pt modelId="{C206D32C-3F56-4A77-BB9C-B5EEBC3FE691}" type="parTrans" cxnId="{63098414-0669-48FE-98D7-029ED7792EC6}">
      <dgm:prSet/>
      <dgm:spPr/>
      <dgm:t>
        <a:bodyPr/>
        <a:lstStyle/>
        <a:p>
          <a:endParaRPr lang="en-US"/>
        </a:p>
      </dgm:t>
    </dgm:pt>
    <dgm:pt modelId="{D2EE46B3-E11A-4DE0-AE45-479006D80B4E}" type="sibTrans" cxnId="{63098414-0669-48FE-98D7-029ED7792EC6}">
      <dgm:prSet/>
      <dgm:spPr/>
      <dgm:t>
        <a:bodyPr/>
        <a:lstStyle/>
        <a:p>
          <a:endParaRPr lang="en-US"/>
        </a:p>
      </dgm:t>
    </dgm:pt>
    <dgm:pt modelId="{242053AB-1676-46B1-A4B0-5A717AB32E81}">
      <dgm:prSet/>
      <dgm:spPr/>
      <dgm:t>
        <a:bodyPr/>
        <a:lstStyle/>
        <a:p>
          <a:r>
            <a:rPr lang="hr-HR" dirty="0" err="1"/>
            <a:t>Sulina</a:t>
          </a:r>
          <a:r>
            <a:rPr lang="hr-HR" dirty="0"/>
            <a:t> smrt</a:t>
          </a:r>
          <a:endParaRPr lang="en-US" dirty="0"/>
        </a:p>
      </dgm:t>
    </dgm:pt>
    <dgm:pt modelId="{5648758A-AFF5-446C-98E0-DE004C38B699}" type="parTrans" cxnId="{43C55627-7D19-41F0-AA6B-3CA510F9A1EE}">
      <dgm:prSet/>
      <dgm:spPr/>
      <dgm:t>
        <a:bodyPr/>
        <a:lstStyle/>
        <a:p>
          <a:endParaRPr lang="en-US"/>
        </a:p>
      </dgm:t>
    </dgm:pt>
    <dgm:pt modelId="{38077BB4-7615-4892-81B5-8A5D5D2496E5}" type="sibTrans" cxnId="{43C55627-7D19-41F0-AA6B-3CA510F9A1EE}">
      <dgm:prSet/>
      <dgm:spPr/>
      <dgm:t>
        <a:bodyPr/>
        <a:lstStyle/>
        <a:p>
          <a:endParaRPr lang="en-US"/>
        </a:p>
      </dgm:t>
    </dgm:pt>
    <dgm:pt modelId="{6A93C20C-F83E-402A-82D2-038B70672D41}" type="pres">
      <dgm:prSet presAssocID="{9C0C9D3A-4F31-401A-81B2-D4133E2EF3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0D316F-1351-4401-ABE2-0DA2E469AB9D}" type="pres">
      <dgm:prSet presAssocID="{9C0C9D3A-4F31-401A-81B2-D4133E2EF35C}" presName="dummyMaxCanvas" presStyleCnt="0">
        <dgm:presLayoutVars/>
      </dgm:prSet>
      <dgm:spPr/>
    </dgm:pt>
    <dgm:pt modelId="{A5053FA3-26FC-4DD9-8BC2-10D16ED658D8}" type="pres">
      <dgm:prSet presAssocID="{9C0C9D3A-4F31-401A-81B2-D4133E2EF35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9373EB-1A9A-4EB7-9A83-47F76C447B64}" type="pres">
      <dgm:prSet presAssocID="{9C0C9D3A-4F31-401A-81B2-D4133E2EF3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CD82ED-0709-413F-9246-9B858AEC45B1}" type="pres">
      <dgm:prSet presAssocID="{9C0C9D3A-4F31-401A-81B2-D4133E2EF3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DAD016-1AE6-4853-A560-5DF86ED3F897}" type="pres">
      <dgm:prSet presAssocID="{9C0C9D3A-4F31-401A-81B2-D4133E2EF3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76FD86-E478-4A2E-8BF4-353532B9AFB6}" type="pres">
      <dgm:prSet presAssocID="{9C0C9D3A-4F31-401A-81B2-D4133E2EF35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C9E913-60AB-456B-91C6-AF34A854166B}" type="pres">
      <dgm:prSet presAssocID="{9C0C9D3A-4F31-401A-81B2-D4133E2EF3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DFD7FC-2F9E-42DA-88D2-14DF1DE83E41}" type="pres">
      <dgm:prSet presAssocID="{9C0C9D3A-4F31-401A-81B2-D4133E2EF3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CBEC24-C00B-45D2-9FF9-981ADE640F47}" type="pres">
      <dgm:prSet presAssocID="{9C0C9D3A-4F31-401A-81B2-D4133E2EF3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B317D0-C8C3-4559-90AF-1D7B480394CE}" type="pres">
      <dgm:prSet presAssocID="{9C0C9D3A-4F31-401A-81B2-D4133E2EF3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DC0E14-6AA8-42CD-AE78-534B3367A2F4}" type="pres">
      <dgm:prSet presAssocID="{9C0C9D3A-4F31-401A-81B2-D4133E2EF3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0F6798-EB85-4DE0-AF51-C954A9DF7DAC}" type="pres">
      <dgm:prSet presAssocID="{9C0C9D3A-4F31-401A-81B2-D4133E2EF3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D119D9-4BD3-4FF6-BE57-D74C97589650}" type="pres">
      <dgm:prSet presAssocID="{9C0C9D3A-4F31-401A-81B2-D4133E2EF3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959E0B-7E7F-45DD-834E-279348A1CFC0}" type="pres">
      <dgm:prSet presAssocID="{9C0C9D3A-4F31-401A-81B2-D4133E2EF3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24F77A-EAD7-4D7A-8A9B-58FF6519195E}" type="pres">
      <dgm:prSet presAssocID="{9C0C9D3A-4F31-401A-81B2-D4133E2EF3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E9FE37-A7E4-40A8-B05E-2CB5BB732FAB}" type="presOf" srcId="{BBC59E48-1B6F-48DB-B89E-D8A4DCEF870E}" destId="{630F6798-EB85-4DE0-AF51-C954A9DF7DAC}" srcOrd="1" destOrd="0" presId="urn:microsoft.com/office/officeart/2005/8/layout/vProcess5"/>
    <dgm:cxn modelId="{7F4CDDFE-DF31-429D-873E-EE8F629C0761}" type="presOf" srcId="{E6A07F09-A62E-4938-85B7-A601E5608997}" destId="{DADFD7FC-2F9E-42DA-88D2-14DF1DE83E41}" srcOrd="0" destOrd="0" presId="urn:microsoft.com/office/officeart/2005/8/layout/vProcess5"/>
    <dgm:cxn modelId="{15892946-0CAA-4E0C-9B84-D3500EFFE417}" type="presOf" srcId="{0ACD4C3A-7BFD-4C59-B130-F3A3BB4E983E}" destId="{02CBEC24-C00B-45D2-9FF9-981ADE640F47}" srcOrd="0" destOrd="0" presId="urn:microsoft.com/office/officeart/2005/8/layout/vProcess5"/>
    <dgm:cxn modelId="{A7FAA7B5-6A6C-4F22-99CC-08C3825E17A6}" type="presOf" srcId="{B8BF1DA0-BC35-4F1B-8123-2F95BD64632F}" destId="{A3DAD016-1AE6-4853-A560-5DF86ED3F897}" srcOrd="0" destOrd="0" presId="urn:microsoft.com/office/officeart/2005/8/layout/vProcess5"/>
    <dgm:cxn modelId="{688F1944-A6E6-4173-B155-68A93CD9BE1F}" type="presOf" srcId="{D1DE7452-DD8F-4073-A6BB-BB8DB5C59225}" destId="{C8D119D9-4BD3-4FF6-BE57-D74C97589650}" srcOrd="1" destOrd="0" presId="urn:microsoft.com/office/officeart/2005/8/layout/vProcess5"/>
    <dgm:cxn modelId="{6E76E3FB-A476-4EE0-8BF8-F6E8143C5EE4}" type="presOf" srcId="{242053AB-1676-46B1-A4B0-5A717AB32E81}" destId="{D676FD86-E478-4A2E-8BF4-353532B9AFB6}" srcOrd="0" destOrd="0" presId="urn:microsoft.com/office/officeart/2005/8/layout/vProcess5"/>
    <dgm:cxn modelId="{63098414-0669-48FE-98D7-029ED7792EC6}" srcId="{9C0C9D3A-4F31-401A-81B2-D4133E2EF35C}" destId="{B8BF1DA0-BC35-4F1B-8123-2F95BD64632F}" srcOrd="3" destOrd="0" parTransId="{C206D32C-3F56-4A77-BB9C-B5EEBC3FE691}" sibTransId="{D2EE46B3-E11A-4DE0-AE45-479006D80B4E}"/>
    <dgm:cxn modelId="{44FA4345-5C37-4968-BC20-B72FA2818BEE}" type="presOf" srcId="{9C0C9D3A-4F31-401A-81B2-D4133E2EF35C}" destId="{6A93C20C-F83E-402A-82D2-038B70672D41}" srcOrd="0" destOrd="0" presId="urn:microsoft.com/office/officeart/2005/8/layout/vProcess5"/>
    <dgm:cxn modelId="{D63A8552-5ADA-4010-8FBE-67BCFCE86890}" srcId="{9C0C9D3A-4F31-401A-81B2-D4133E2EF35C}" destId="{BBC59E48-1B6F-48DB-B89E-D8A4DCEF870E}" srcOrd="1" destOrd="0" parTransId="{CC2CB1D3-048C-40BC-924B-63B8B9DB97E2}" sibTransId="{E6A07F09-A62E-4938-85B7-A601E5608997}"/>
    <dgm:cxn modelId="{DA163F89-19BA-462E-9B44-16D18CFEA271}" type="presOf" srcId="{B8BF1DA0-BC35-4F1B-8123-2F95BD64632F}" destId="{6A959E0B-7E7F-45DD-834E-279348A1CFC0}" srcOrd="1" destOrd="0" presId="urn:microsoft.com/office/officeart/2005/8/layout/vProcess5"/>
    <dgm:cxn modelId="{9650DC06-91FC-4F1F-9001-FEC0B62A486A}" type="presOf" srcId="{BBC59E48-1B6F-48DB-B89E-D8A4DCEF870E}" destId="{8D9373EB-1A9A-4EB7-9A83-47F76C447B64}" srcOrd="0" destOrd="0" presId="urn:microsoft.com/office/officeart/2005/8/layout/vProcess5"/>
    <dgm:cxn modelId="{45BB0321-03D7-4C95-9FDB-C66461F1370F}" srcId="{9C0C9D3A-4F31-401A-81B2-D4133E2EF35C}" destId="{D1DE7452-DD8F-4073-A6BB-BB8DB5C59225}" srcOrd="2" destOrd="0" parTransId="{9AF4ADDA-0191-457E-9500-122E111D2538}" sibTransId="{0ACD4C3A-7BFD-4C59-B130-F3A3BB4E983E}"/>
    <dgm:cxn modelId="{43C55627-7D19-41F0-AA6B-3CA510F9A1EE}" srcId="{9C0C9D3A-4F31-401A-81B2-D4133E2EF35C}" destId="{242053AB-1676-46B1-A4B0-5A717AB32E81}" srcOrd="4" destOrd="0" parTransId="{5648758A-AFF5-446C-98E0-DE004C38B699}" sibTransId="{38077BB4-7615-4892-81B5-8A5D5D2496E5}"/>
    <dgm:cxn modelId="{2DC6EA7B-9BE7-42F1-B254-919613F5A8A4}" srcId="{9C0C9D3A-4F31-401A-81B2-D4133E2EF35C}" destId="{943E4E71-8870-426B-A6A6-F872E147735F}" srcOrd="0" destOrd="0" parTransId="{B1398A9F-04A7-4125-ADCA-6BD301ED9878}" sibTransId="{5E22C0CC-4367-4BEA-8208-4508FA31000C}"/>
    <dgm:cxn modelId="{0C699C4C-29A0-4295-9CFA-9B3F83016866}" type="presOf" srcId="{5E22C0CC-4367-4BEA-8208-4508FA31000C}" destId="{9DC9E913-60AB-456B-91C6-AF34A854166B}" srcOrd="0" destOrd="0" presId="urn:microsoft.com/office/officeart/2005/8/layout/vProcess5"/>
    <dgm:cxn modelId="{4650F49A-FD80-4A73-9050-9002D0667B3E}" type="presOf" srcId="{943E4E71-8870-426B-A6A6-F872E147735F}" destId="{72DC0E14-6AA8-42CD-AE78-534B3367A2F4}" srcOrd="1" destOrd="0" presId="urn:microsoft.com/office/officeart/2005/8/layout/vProcess5"/>
    <dgm:cxn modelId="{65E2565D-DB91-4CC2-A6A1-249F1F5C6CEF}" type="presOf" srcId="{D2EE46B3-E11A-4DE0-AE45-479006D80B4E}" destId="{66B317D0-C8C3-4559-90AF-1D7B480394CE}" srcOrd="0" destOrd="0" presId="urn:microsoft.com/office/officeart/2005/8/layout/vProcess5"/>
    <dgm:cxn modelId="{850CD9C6-AF8E-4C1C-A4BD-002268CD44A0}" type="presOf" srcId="{D1DE7452-DD8F-4073-A6BB-BB8DB5C59225}" destId="{2CCD82ED-0709-413F-9246-9B858AEC45B1}" srcOrd="0" destOrd="0" presId="urn:microsoft.com/office/officeart/2005/8/layout/vProcess5"/>
    <dgm:cxn modelId="{23755BEA-F895-4E9F-A7B2-53F42908A1C2}" type="presOf" srcId="{943E4E71-8870-426B-A6A6-F872E147735F}" destId="{A5053FA3-26FC-4DD9-8BC2-10D16ED658D8}" srcOrd="0" destOrd="0" presId="urn:microsoft.com/office/officeart/2005/8/layout/vProcess5"/>
    <dgm:cxn modelId="{947E0B07-4947-4B0A-A1EE-0C710763A9E3}" type="presOf" srcId="{242053AB-1676-46B1-A4B0-5A717AB32E81}" destId="{D524F77A-EAD7-4D7A-8A9B-58FF6519195E}" srcOrd="1" destOrd="0" presId="urn:microsoft.com/office/officeart/2005/8/layout/vProcess5"/>
    <dgm:cxn modelId="{148F26D5-8609-4A31-B7A0-433EE8442200}" type="presParOf" srcId="{6A93C20C-F83E-402A-82D2-038B70672D41}" destId="{960D316F-1351-4401-ABE2-0DA2E469AB9D}" srcOrd="0" destOrd="0" presId="urn:microsoft.com/office/officeart/2005/8/layout/vProcess5"/>
    <dgm:cxn modelId="{6B731124-39CD-47EF-87C9-045C7185CF99}" type="presParOf" srcId="{6A93C20C-F83E-402A-82D2-038B70672D41}" destId="{A5053FA3-26FC-4DD9-8BC2-10D16ED658D8}" srcOrd="1" destOrd="0" presId="urn:microsoft.com/office/officeart/2005/8/layout/vProcess5"/>
    <dgm:cxn modelId="{49B6D647-7FFB-4AC2-8106-24F6EEF07395}" type="presParOf" srcId="{6A93C20C-F83E-402A-82D2-038B70672D41}" destId="{8D9373EB-1A9A-4EB7-9A83-47F76C447B64}" srcOrd="2" destOrd="0" presId="urn:microsoft.com/office/officeart/2005/8/layout/vProcess5"/>
    <dgm:cxn modelId="{26802923-185E-479B-A5AB-1493A766C2A6}" type="presParOf" srcId="{6A93C20C-F83E-402A-82D2-038B70672D41}" destId="{2CCD82ED-0709-413F-9246-9B858AEC45B1}" srcOrd="3" destOrd="0" presId="urn:microsoft.com/office/officeart/2005/8/layout/vProcess5"/>
    <dgm:cxn modelId="{EFF09ECF-9B24-496C-BD41-619AB4FEB32C}" type="presParOf" srcId="{6A93C20C-F83E-402A-82D2-038B70672D41}" destId="{A3DAD016-1AE6-4853-A560-5DF86ED3F897}" srcOrd="4" destOrd="0" presId="urn:microsoft.com/office/officeart/2005/8/layout/vProcess5"/>
    <dgm:cxn modelId="{A5FE9063-10A7-4B91-B767-AFCB38977267}" type="presParOf" srcId="{6A93C20C-F83E-402A-82D2-038B70672D41}" destId="{D676FD86-E478-4A2E-8BF4-353532B9AFB6}" srcOrd="5" destOrd="0" presId="urn:microsoft.com/office/officeart/2005/8/layout/vProcess5"/>
    <dgm:cxn modelId="{7E66A61C-8C01-46DF-9612-456E889B99D0}" type="presParOf" srcId="{6A93C20C-F83E-402A-82D2-038B70672D41}" destId="{9DC9E913-60AB-456B-91C6-AF34A854166B}" srcOrd="6" destOrd="0" presId="urn:microsoft.com/office/officeart/2005/8/layout/vProcess5"/>
    <dgm:cxn modelId="{B484C8C9-6562-477C-BABB-1B80DC1A9788}" type="presParOf" srcId="{6A93C20C-F83E-402A-82D2-038B70672D41}" destId="{DADFD7FC-2F9E-42DA-88D2-14DF1DE83E41}" srcOrd="7" destOrd="0" presId="urn:microsoft.com/office/officeart/2005/8/layout/vProcess5"/>
    <dgm:cxn modelId="{B12863A4-FB28-4D94-884F-CAA5906CAC64}" type="presParOf" srcId="{6A93C20C-F83E-402A-82D2-038B70672D41}" destId="{02CBEC24-C00B-45D2-9FF9-981ADE640F47}" srcOrd="8" destOrd="0" presId="urn:microsoft.com/office/officeart/2005/8/layout/vProcess5"/>
    <dgm:cxn modelId="{5390C8E6-3824-4AE9-B867-4FA9F72F4BFB}" type="presParOf" srcId="{6A93C20C-F83E-402A-82D2-038B70672D41}" destId="{66B317D0-C8C3-4559-90AF-1D7B480394CE}" srcOrd="9" destOrd="0" presId="urn:microsoft.com/office/officeart/2005/8/layout/vProcess5"/>
    <dgm:cxn modelId="{EE34C400-FE41-4834-AD30-214B7499F944}" type="presParOf" srcId="{6A93C20C-F83E-402A-82D2-038B70672D41}" destId="{72DC0E14-6AA8-42CD-AE78-534B3367A2F4}" srcOrd="10" destOrd="0" presId="urn:microsoft.com/office/officeart/2005/8/layout/vProcess5"/>
    <dgm:cxn modelId="{A8F337A7-3C48-4EC8-90B1-9AC43E2E3091}" type="presParOf" srcId="{6A93C20C-F83E-402A-82D2-038B70672D41}" destId="{630F6798-EB85-4DE0-AF51-C954A9DF7DAC}" srcOrd="11" destOrd="0" presId="urn:microsoft.com/office/officeart/2005/8/layout/vProcess5"/>
    <dgm:cxn modelId="{9C98ACD4-D7DF-4DAA-9F79-1F5DF1B6A4F1}" type="presParOf" srcId="{6A93C20C-F83E-402A-82D2-038B70672D41}" destId="{C8D119D9-4BD3-4FF6-BE57-D74C97589650}" srcOrd="12" destOrd="0" presId="urn:microsoft.com/office/officeart/2005/8/layout/vProcess5"/>
    <dgm:cxn modelId="{D0FD0779-013E-40E9-B188-F474BAD6A942}" type="presParOf" srcId="{6A93C20C-F83E-402A-82D2-038B70672D41}" destId="{6A959E0B-7E7F-45DD-834E-279348A1CFC0}" srcOrd="13" destOrd="0" presId="urn:microsoft.com/office/officeart/2005/8/layout/vProcess5"/>
    <dgm:cxn modelId="{363D5031-2F14-49DF-A7BC-3EE3D75D0C28}" type="presParOf" srcId="{6A93C20C-F83E-402A-82D2-038B70672D41}" destId="{D524F77A-EAD7-4D7A-8A9B-58FF651919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81145D-CE25-40F3-AA30-1FDAEBCE194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EEB6DB8-06C8-49B8-BC91-806ED7444563}">
      <dgm:prSet/>
      <dgm:spPr/>
      <dgm:t>
        <a:bodyPr/>
        <a:lstStyle/>
        <a:p>
          <a:r>
            <a:rPr lang="hr-HR"/>
            <a:t>Politički sukobi – rasulo i propast u državi</a:t>
          </a:r>
          <a:endParaRPr lang="en-US"/>
        </a:p>
      </dgm:t>
    </dgm:pt>
    <dgm:pt modelId="{D5A58E06-5BCB-487F-BE0D-2C3F3E22BD82}" type="parTrans" cxnId="{23E81025-B076-451F-B44D-08022C4CEA0D}">
      <dgm:prSet/>
      <dgm:spPr/>
      <dgm:t>
        <a:bodyPr/>
        <a:lstStyle/>
        <a:p>
          <a:endParaRPr lang="en-US"/>
        </a:p>
      </dgm:t>
    </dgm:pt>
    <dgm:pt modelId="{E6A0A99D-DA6E-4D6B-AE8F-5355F69B078C}" type="sibTrans" cxnId="{23E81025-B076-451F-B44D-08022C4CEA0D}">
      <dgm:prSet/>
      <dgm:spPr/>
      <dgm:t>
        <a:bodyPr/>
        <a:lstStyle/>
        <a:p>
          <a:endParaRPr lang="en-US"/>
        </a:p>
      </dgm:t>
    </dgm:pt>
    <dgm:pt modelId="{F1EED387-AD39-4DFE-A168-F28497B09DB4}">
      <dgm:prSet/>
      <dgm:spPr/>
      <dgm:t>
        <a:bodyPr/>
        <a:lstStyle/>
        <a:p>
          <a:r>
            <a:rPr lang="hr-HR"/>
            <a:t>Osnivanje prvog trijumvirata 60 godine pr. Krista</a:t>
          </a:r>
          <a:endParaRPr lang="en-US"/>
        </a:p>
      </dgm:t>
    </dgm:pt>
    <dgm:pt modelId="{D20CE238-477D-45BD-956B-87B9D2DE2B87}" type="parTrans" cxnId="{454F0E58-CC54-49FF-8FC1-EC35EA31AA0A}">
      <dgm:prSet/>
      <dgm:spPr/>
      <dgm:t>
        <a:bodyPr/>
        <a:lstStyle/>
        <a:p>
          <a:endParaRPr lang="en-US"/>
        </a:p>
      </dgm:t>
    </dgm:pt>
    <dgm:pt modelId="{1518854B-FECF-4338-B7FA-358277082644}" type="sibTrans" cxnId="{454F0E58-CC54-49FF-8FC1-EC35EA31AA0A}">
      <dgm:prSet/>
      <dgm:spPr/>
      <dgm:t>
        <a:bodyPr/>
        <a:lstStyle/>
        <a:p>
          <a:endParaRPr lang="en-US"/>
        </a:p>
      </dgm:t>
    </dgm:pt>
    <dgm:pt modelId="{74D371FC-3B62-4D08-9DC4-97C16B95938B}">
      <dgm:prSet/>
      <dgm:spPr/>
      <dgm:t>
        <a:bodyPr/>
        <a:lstStyle/>
        <a:p>
          <a:r>
            <a:rPr lang="hr-HR"/>
            <a:t>Gnej Pompej, Marko Licinije Kras i Gaj Julije Cezar</a:t>
          </a:r>
          <a:endParaRPr lang="en-US"/>
        </a:p>
      </dgm:t>
    </dgm:pt>
    <dgm:pt modelId="{63B454C8-985B-43C7-AA50-0A394C5CD086}" type="parTrans" cxnId="{C3D2D9CA-F407-47BD-A020-8DFDC08B52FE}">
      <dgm:prSet/>
      <dgm:spPr/>
      <dgm:t>
        <a:bodyPr/>
        <a:lstStyle/>
        <a:p>
          <a:endParaRPr lang="en-US"/>
        </a:p>
      </dgm:t>
    </dgm:pt>
    <dgm:pt modelId="{2CC6A7CD-59E3-4557-BD0D-BB480F40829B}" type="sibTrans" cxnId="{C3D2D9CA-F407-47BD-A020-8DFDC08B52FE}">
      <dgm:prSet/>
      <dgm:spPr/>
      <dgm:t>
        <a:bodyPr/>
        <a:lstStyle/>
        <a:p>
          <a:endParaRPr lang="en-US"/>
        </a:p>
      </dgm:t>
    </dgm:pt>
    <dgm:pt modelId="{2EB50536-E8A2-4569-9786-E45E272F6931}">
      <dgm:prSet/>
      <dgm:spPr/>
      <dgm:t>
        <a:bodyPr/>
        <a:lstStyle/>
        <a:p>
          <a:r>
            <a:rPr lang="hr-HR"/>
            <a:t>Podjela vlasti ovisno o interesima</a:t>
          </a:r>
          <a:endParaRPr lang="en-US"/>
        </a:p>
      </dgm:t>
    </dgm:pt>
    <dgm:pt modelId="{77C990AA-52A4-4356-B4D6-D1241B75AD6A}" type="parTrans" cxnId="{762D0113-AADF-4728-9E6F-69C6B57AC137}">
      <dgm:prSet/>
      <dgm:spPr/>
      <dgm:t>
        <a:bodyPr/>
        <a:lstStyle/>
        <a:p>
          <a:endParaRPr lang="en-US"/>
        </a:p>
      </dgm:t>
    </dgm:pt>
    <dgm:pt modelId="{9DEEA299-6EC1-4363-A12F-962E202B0AE6}" type="sibTrans" cxnId="{762D0113-AADF-4728-9E6F-69C6B57AC137}">
      <dgm:prSet/>
      <dgm:spPr/>
      <dgm:t>
        <a:bodyPr/>
        <a:lstStyle/>
        <a:p>
          <a:endParaRPr lang="en-US"/>
        </a:p>
      </dgm:t>
    </dgm:pt>
    <dgm:pt modelId="{F327C387-8F03-40A3-AB74-E971A73FA36E}" type="pres">
      <dgm:prSet presAssocID="{E781145D-CE25-40F3-AA30-1FDAEBCE19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1AE85B5-6D29-43EB-870D-BBAF99E634DA}" type="pres">
      <dgm:prSet presAssocID="{E781145D-CE25-40F3-AA30-1FDAEBCE1946}" presName="dummyMaxCanvas" presStyleCnt="0">
        <dgm:presLayoutVars/>
      </dgm:prSet>
      <dgm:spPr/>
    </dgm:pt>
    <dgm:pt modelId="{FFBB554B-718D-49ED-A3B8-D017504D26EB}" type="pres">
      <dgm:prSet presAssocID="{E781145D-CE25-40F3-AA30-1FDAEBCE194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2067C0-3C74-4D9A-8B2F-70C1AE8085C4}" type="pres">
      <dgm:prSet presAssocID="{E781145D-CE25-40F3-AA30-1FDAEBCE194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6579A2-506A-4564-8E46-FB4521FA1471}" type="pres">
      <dgm:prSet presAssocID="{E781145D-CE25-40F3-AA30-1FDAEBCE194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B6B280-1466-469A-AC12-B5C39AF0447C}" type="pres">
      <dgm:prSet presAssocID="{E781145D-CE25-40F3-AA30-1FDAEBCE194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08D785-80ED-46B6-92DA-00E35458CF41}" type="pres">
      <dgm:prSet presAssocID="{E781145D-CE25-40F3-AA30-1FDAEBCE194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41C1C2-0219-49EF-8F59-560A4FC3742A}" type="pres">
      <dgm:prSet presAssocID="{E781145D-CE25-40F3-AA30-1FDAEBCE194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D85547-3A0C-4F02-95AF-BB555EDD8A47}" type="pres">
      <dgm:prSet presAssocID="{E781145D-CE25-40F3-AA30-1FDAEBCE194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7E7D4E-41DA-4EFB-8C56-0B95A990194D}" type="pres">
      <dgm:prSet presAssocID="{E781145D-CE25-40F3-AA30-1FDAEBCE194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D9417A-DE96-4CF4-B85B-DC8424F6AA31}" type="pres">
      <dgm:prSet presAssocID="{E781145D-CE25-40F3-AA30-1FDAEBCE194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03A04C-D801-4E69-A15C-A5CFEE6EEFB1}" type="pres">
      <dgm:prSet presAssocID="{E781145D-CE25-40F3-AA30-1FDAEBCE194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BF82DC-3F47-40AD-B6A8-473FF5C54B4C}" type="pres">
      <dgm:prSet presAssocID="{E781145D-CE25-40F3-AA30-1FDAEBCE194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2D0113-AADF-4728-9E6F-69C6B57AC137}" srcId="{E781145D-CE25-40F3-AA30-1FDAEBCE1946}" destId="{2EB50536-E8A2-4569-9786-E45E272F6931}" srcOrd="3" destOrd="0" parTransId="{77C990AA-52A4-4356-B4D6-D1241B75AD6A}" sibTransId="{9DEEA299-6EC1-4363-A12F-962E202B0AE6}"/>
    <dgm:cxn modelId="{280E9A54-5BE0-4DA8-AC6E-BF55B235CD43}" type="presOf" srcId="{E781145D-CE25-40F3-AA30-1FDAEBCE1946}" destId="{F327C387-8F03-40A3-AB74-E971A73FA36E}" srcOrd="0" destOrd="0" presId="urn:microsoft.com/office/officeart/2005/8/layout/vProcess5"/>
    <dgm:cxn modelId="{C3D2D9CA-F407-47BD-A020-8DFDC08B52FE}" srcId="{E781145D-CE25-40F3-AA30-1FDAEBCE1946}" destId="{74D371FC-3B62-4D08-9DC4-97C16B95938B}" srcOrd="2" destOrd="0" parTransId="{63B454C8-985B-43C7-AA50-0A394C5CD086}" sibTransId="{2CC6A7CD-59E3-4557-BD0D-BB480F40829B}"/>
    <dgm:cxn modelId="{AC6A2168-5DDF-4385-8AC7-3415561DA92D}" type="presOf" srcId="{6EEB6DB8-06C8-49B8-BC91-806ED7444563}" destId="{FFBB554B-718D-49ED-A3B8-D017504D26EB}" srcOrd="0" destOrd="0" presId="urn:microsoft.com/office/officeart/2005/8/layout/vProcess5"/>
    <dgm:cxn modelId="{2C13EE7A-7B50-4590-8D66-2856D0E5A9D9}" type="presOf" srcId="{74D371FC-3B62-4D08-9DC4-97C16B95938B}" destId="{726579A2-506A-4564-8E46-FB4521FA1471}" srcOrd="0" destOrd="0" presId="urn:microsoft.com/office/officeart/2005/8/layout/vProcess5"/>
    <dgm:cxn modelId="{4C0276B9-32DB-4AA4-8E4D-EB3EB83C70C9}" type="presOf" srcId="{E6A0A99D-DA6E-4D6B-AE8F-5355F69B078C}" destId="{6708D785-80ED-46B6-92DA-00E35458CF41}" srcOrd="0" destOrd="0" presId="urn:microsoft.com/office/officeart/2005/8/layout/vProcess5"/>
    <dgm:cxn modelId="{1C4FB7CB-5133-4BB2-A77B-85EF510BC16C}" type="presOf" srcId="{74D371FC-3B62-4D08-9DC4-97C16B95938B}" destId="{0303A04C-D801-4E69-A15C-A5CFEE6EEFB1}" srcOrd="1" destOrd="0" presId="urn:microsoft.com/office/officeart/2005/8/layout/vProcess5"/>
    <dgm:cxn modelId="{23E81025-B076-451F-B44D-08022C4CEA0D}" srcId="{E781145D-CE25-40F3-AA30-1FDAEBCE1946}" destId="{6EEB6DB8-06C8-49B8-BC91-806ED7444563}" srcOrd="0" destOrd="0" parTransId="{D5A58E06-5BCB-487F-BE0D-2C3F3E22BD82}" sibTransId="{E6A0A99D-DA6E-4D6B-AE8F-5355F69B078C}"/>
    <dgm:cxn modelId="{454F0E58-CC54-49FF-8FC1-EC35EA31AA0A}" srcId="{E781145D-CE25-40F3-AA30-1FDAEBCE1946}" destId="{F1EED387-AD39-4DFE-A168-F28497B09DB4}" srcOrd="1" destOrd="0" parTransId="{D20CE238-477D-45BD-956B-87B9D2DE2B87}" sibTransId="{1518854B-FECF-4338-B7FA-358277082644}"/>
    <dgm:cxn modelId="{6A53D121-36D1-4E74-943C-84A692FA6D7B}" type="presOf" srcId="{2CC6A7CD-59E3-4557-BD0D-BB480F40829B}" destId="{EBD85547-3A0C-4F02-95AF-BB555EDD8A47}" srcOrd="0" destOrd="0" presId="urn:microsoft.com/office/officeart/2005/8/layout/vProcess5"/>
    <dgm:cxn modelId="{F5A49F03-7F88-4113-9777-6728D3F7448C}" type="presOf" srcId="{1518854B-FECF-4338-B7FA-358277082644}" destId="{6241C1C2-0219-49EF-8F59-560A4FC3742A}" srcOrd="0" destOrd="0" presId="urn:microsoft.com/office/officeart/2005/8/layout/vProcess5"/>
    <dgm:cxn modelId="{4862352B-9450-4E2E-961C-83D95796CED5}" type="presOf" srcId="{F1EED387-AD39-4DFE-A168-F28497B09DB4}" destId="{BD2067C0-3C74-4D9A-8B2F-70C1AE8085C4}" srcOrd="0" destOrd="0" presId="urn:microsoft.com/office/officeart/2005/8/layout/vProcess5"/>
    <dgm:cxn modelId="{08AD61A1-663C-4144-BEB6-1F673E208955}" type="presOf" srcId="{2EB50536-E8A2-4569-9786-E45E272F6931}" destId="{9CB6B280-1466-469A-AC12-B5C39AF0447C}" srcOrd="0" destOrd="0" presId="urn:microsoft.com/office/officeart/2005/8/layout/vProcess5"/>
    <dgm:cxn modelId="{9C3D4445-3F34-458C-BBA4-09B9C5974302}" type="presOf" srcId="{F1EED387-AD39-4DFE-A168-F28497B09DB4}" destId="{A2D9417A-DE96-4CF4-B85B-DC8424F6AA31}" srcOrd="1" destOrd="0" presId="urn:microsoft.com/office/officeart/2005/8/layout/vProcess5"/>
    <dgm:cxn modelId="{F583D324-6B61-44CD-989D-892E5641E867}" type="presOf" srcId="{6EEB6DB8-06C8-49B8-BC91-806ED7444563}" destId="{A37E7D4E-41DA-4EFB-8C56-0B95A990194D}" srcOrd="1" destOrd="0" presId="urn:microsoft.com/office/officeart/2005/8/layout/vProcess5"/>
    <dgm:cxn modelId="{FB9D36B4-57FD-406D-B19C-889E885DB817}" type="presOf" srcId="{2EB50536-E8A2-4569-9786-E45E272F6931}" destId="{32BF82DC-3F47-40AD-B6A8-473FF5C54B4C}" srcOrd="1" destOrd="0" presId="urn:microsoft.com/office/officeart/2005/8/layout/vProcess5"/>
    <dgm:cxn modelId="{A3A85B40-8E4E-4DCD-ACD7-2BBFDA848925}" type="presParOf" srcId="{F327C387-8F03-40A3-AB74-E971A73FA36E}" destId="{31AE85B5-6D29-43EB-870D-BBAF99E634DA}" srcOrd="0" destOrd="0" presId="urn:microsoft.com/office/officeart/2005/8/layout/vProcess5"/>
    <dgm:cxn modelId="{7BBE7632-A2FA-437D-A67A-852A2A906723}" type="presParOf" srcId="{F327C387-8F03-40A3-AB74-E971A73FA36E}" destId="{FFBB554B-718D-49ED-A3B8-D017504D26EB}" srcOrd="1" destOrd="0" presId="urn:microsoft.com/office/officeart/2005/8/layout/vProcess5"/>
    <dgm:cxn modelId="{395F3057-2DFB-4705-A166-C21A2BA50344}" type="presParOf" srcId="{F327C387-8F03-40A3-AB74-E971A73FA36E}" destId="{BD2067C0-3C74-4D9A-8B2F-70C1AE8085C4}" srcOrd="2" destOrd="0" presId="urn:microsoft.com/office/officeart/2005/8/layout/vProcess5"/>
    <dgm:cxn modelId="{2016154F-DDBA-4B13-B4C6-BE8337840FFA}" type="presParOf" srcId="{F327C387-8F03-40A3-AB74-E971A73FA36E}" destId="{726579A2-506A-4564-8E46-FB4521FA1471}" srcOrd="3" destOrd="0" presId="urn:microsoft.com/office/officeart/2005/8/layout/vProcess5"/>
    <dgm:cxn modelId="{16930300-271B-48D2-B09E-7DF38C8192BE}" type="presParOf" srcId="{F327C387-8F03-40A3-AB74-E971A73FA36E}" destId="{9CB6B280-1466-469A-AC12-B5C39AF0447C}" srcOrd="4" destOrd="0" presId="urn:microsoft.com/office/officeart/2005/8/layout/vProcess5"/>
    <dgm:cxn modelId="{83BEE9BC-D8EA-48A6-93C0-3AA7A4161629}" type="presParOf" srcId="{F327C387-8F03-40A3-AB74-E971A73FA36E}" destId="{6708D785-80ED-46B6-92DA-00E35458CF41}" srcOrd="5" destOrd="0" presId="urn:microsoft.com/office/officeart/2005/8/layout/vProcess5"/>
    <dgm:cxn modelId="{EB12ED5E-9078-4C66-85EB-95FD844E44A2}" type="presParOf" srcId="{F327C387-8F03-40A3-AB74-E971A73FA36E}" destId="{6241C1C2-0219-49EF-8F59-560A4FC3742A}" srcOrd="6" destOrd="0" presId="urn:microsoft.com/office/officeart/2005/8/layout/vProcess5"/>
    <dgm:cxn modelId="{2BC222F5-DDE0-4884-AD64-F2BE87A6DA7E}" type="presParOf" srcId="{F327C387-8F03-40A3-AB74-E971A73FA36E}" destId="{EBD85547-3A0C-4F02-95AF-BB555EDD8A47}" srcOrd="7" destOrd="0" presId="urn:microsoft.com/office/officeart/2005/8/layout/vProcess5"/>
    <dgm:cxn modelId="{84878A6A-1B26-4CEE-873B-EFD4B3E8B545}" type="presParOf" srcId="{F327C387-8F03-40A3-AB74-E971A73FA36E}" destId="{A37E7D4E-41DA-4EFB-8C56-0B95A990194D}" srcOrd="8" destOrd="0" presId="urn:microsoft.com/office/officeart/2005/8/layout/vProcess5"/>
    <dgm:cxn modelId="{11880A42-77DB-4077-8D5E-E9F8287EE74A}" type="presParOf" srcId="{F327C387-8F03-40A3-AB74-E971A73FA36E}" destId="{A2D9417A-DE96-4CF4-B85B-DC8424F6AA31}" srcOrd="9" destOrd="0" presId="urn:microsoft.com/office/officeart/2005/8/layout/vProcess5"/>
    <dgm:cxn modelId="{EFE68B08-E5AE-40CA-B28B-90ED5E264AC8}" type="presParOf" srcId="{F327C387-8F03-40A3-AB74-E971A73FA36E}" destId="{0303A04C-D801-4E69-A15C-A5CFEE6EEFB1}" srcOrd="10" destOrd="0" presId="urn:microsoft.com/office/officeart/2005/8/layout/vProcess5"/>
    <dgm:cxn modelId="{BBDF33CE-1B76-406F-975A-2DA303C5150B}" type="presParOf" srcId="{F327C387-8F03-40A3-AB74-E971A73FA36E}" destId="{32BF82DC-3F47-40AD-B6A8-473FF5C54B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D3C394-B81D-49E3-91CD-078950C048C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19FEA07-7AC5-42AA-B09E-F55FE0C75E2E}">
      <dgm:prSet custT="1"/>
      <dgm:spPr/>
      <dgm:t>
        <a:bodyPr/>
        <a:lstStyle/>
        <a:p>
          <a:r>
            <a:rPr lang="hr-HR" sz="2000" dirty="0"/>
            <a:t>Sukobi između Cezara i Pompeja </a:t>
          </a:r>
          <a:r>
            <a:rPr lang="hr-HR" sz="2000" dirty="0" smtClean="0"/>
            <a:t>– novi </a:t>
          </a:r>
          <a:r>
            <a:rPr lang="hr-HR" sz="2000" dirty="0"/>
            <a:t>građanski rat</a:t>
          </a:r>
          <a:endParaRPr lang="en-US" sz="2000" dirty="0"/>
        </a:p>
      </dgm:t>
    </dgm:pt>
    <dgm:pt modelId="{9A1AB85E-C8D2-4443-B6CF-7D4B1E43028B}" type="parTrans" cxnId="{7B3FEA3A-0E7F-4050-8A9A-46585ACF08B1}">
      <dgm:prSet/>
      <dgm:spPr/>
      <dgm:t>
        <a:bodyPr/>
        <a:lstStyle/>
        <a:p>
          <a:endParaRPr lang="en-US"/>
        </a:p>
      </dgm:t>
    </dgm:pt>
    <dgm:pt modelId="{DB6D1DE2-C294-4FC0-AFE2-430B7ADDC4D1}" type="sibTrans" cxnId="{7B3FEA3A-0E7F-4050-8A9A-46585ACF08B1}">
      <dgm:prSet/>
      <dgm:spPr/>
      <dgm:t>
        <a:bodyPr/>
        <a:lstStyle/>
        <a:p>
          <a:endParaRPr lang="en-US"/>
        </a:p>
      </dgm:t>
    </dgm:pt>
    <dgm:pt modelId="{B3F74809-7328-4DB8-A591-DDA38B023E52}">
      <dgm:prSet custT="1"/>
      <dgm:spPr/>
      <dgm:t>
        <a:bodyPr/>
        <a:lstStyle/>
        <a:p>
          <a:r>
            <a:rPr lang="hr-HR" sz="2000" dirty="0"/>
            <a:t>49 godina pr. Krista prijelaz preko rijeke Rubikon</a:t>
          </a:r>
          <a:endParaRPr lang="en-US" sz="2000" dirty="0"/>
        </a:p>
      </dgm:t>
    </dgm:pt>
    <dgm:pt modelId="{93DBACF0-17EF-4341-A87A-A1DB27A320AD}" type="parTrans" cxnId="{20F4FCA9-F71A-40B0-BE0D-4B6AA032E30F}">
      <dgm:prSet/>
      <dgm:spPr/>
      <dgm:t>
        <a:bodyPr/>
        <a:lstStyle/>
        <a:p>
          <a:endParaRPr lang="en-US"/>
        </a:p>
      </dgm:t>
    </dgm:pt>
    <dgm:pt modelId="{EE780359-DE47-4A67-A8F8-4D9A4F55F2DE}" type="sibTrans" cxnId="{20F4FCA9-F71A-40B0-BE0D-4B6AA032E30F}">
      <dgm:prSet/>
      <dgm:spPr/>
      <dgm:t>
        <a:bodyPr/>
        <a:lstStyle/>
        <a:p>
          <a:endParaRPr lang="en-US"/>
        </a:p>
      </dgm:t>
    </dgm:pt>
    <dgm:pt modelId="{0D8D6BF4-5F0E-4B69-AF2A-53970CFCFC43}">
      <dgm:prSet custT="1"/>
      <dgm:spPr/>
      <dgm:t>
        <a:bodyPr/>
        <a:lstStyle/>
        <a:p>
          <a:r>
            <a:rPr lang="hr-HR" sz="2000" dirty="0"/>
            <a:t>46. godina pr. Krista Cezara Senat proglasio doživotnim diktatorom</a:t>
          </a:r>
          <a:endParaRPr lang="en-US" sz="2000" dirty="0"/>
        </a:p>
      </dgm:t>
    </dgm:pt>
    <dgm:pt modelId="{26382C70-48A6-4C0E-88E6-9EA390BAE206}" type="parTrans" cxnId="{A5499616-A7FA-4287-901D-F4B890A4E8D6}">
      <dgm:prSet/>
      <dgm:spPr/>
      <dgm:t>
        <a:bodyPr/>
        <a:lstStyle/>
        <a:p>
          <a:endParaRPr lang="en-US"/>
        </a:p>
      </dgm:t>
    </dgm:pt>
    <dgm:pt modelId="{4F753671-BA12-4E9D-9CBE-FD8DF84BE7A2}" type="sibTrans" cxnId="{A5499616-A7FA-4287-901D-F4B890A4E8D6}">
      <dgm:prSet/>
      <dgm:spPr/>
      <dgm:t>
        <a:bodyPr/>
        <a:lstStyle/>
        <a:p>
          <a:endParaRPr lang="en-US"/>
        </a:p>
      </dgm:t>
    </dgm:pt>
    <dgm:pt modelId="{E59ED245-8447-425E-BAD2-A1410AB34DDC}">
      <dgm:prSet custT="1"/>
      <dgm:spPr/>
      <dgm:t>
        <a:bodyPr/>
        <a:lstStyle/>
        <a:p>
          <a:r>
            <a:rPr lang="hr-HR" sz="2000" dirty="0"/>
            <a:t>44. godina pr. Krista Cezar ubijen u uroti</a:t>
          </a:r>
          <a:endParaRPr lang="en-US" sz="2000" dirty="0"/>
        </a:p>
      </dgm:t>
    </dgm:pt>
    <dgm:pt modelId="{EA261342-8EB0-4A9B-A30D-8C0610203B9C}" type="parTrans" cxnId="{D76A29F9-49F2-4CA3-A76E-721914839640}">
      <dgm:prSet/>
      <dgm:spPr/>
      <dgm:t>
        <a:bodyPr/>
        <a:lstStyle/>
        <a:p>
          <a:endParaRPr lang="en-US"/>
        </a:p>
      </dgm:t>
    </dgm:pt>
    <dgm:pt modelId="{C423F7A7-279D-4749-A0AA-E462C2460ACD}" type="sibTrans" cxnId="{D76A29F9-49F2-4CA3-A76E-721914839640}">
      <dgm:prSet/>
      <dgm:spPr/>
      <dgm:t>
        <a:bodyPr/>
        <a:lstStyle/>
        <a:p>
          <a:endParaRPr lang="en-US"/>
        </a:p>
      </dgm:t>
    </dgm:pt>
    <dgm:pt modelId="{FD3FDF75-4E3F-4D5F-AAFB-75DD03F326EA}" type="pres">
      <dgm:prSet presAssocID="{6CD3C394-B81D-49E3-91CD-078950C048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846F8F-CD34-4D55-BCB8-8A7D1E8C9C77}" type="pres">
      <dgm:prSet presAssocID="{6CD3C394-B81D-49E3-91CD-078950C048CF}" presName="dummyMaxCanvas" presStyleCnt="0">
        <dgm:presLayoutVars/>
      </dgm:prSet>
      <dgm:spPr/>
    </dgm:pt>
    <dgm:pt modelId="{5CD2593E-C1A0-4939-8850-84C3365DD144}" type="pres">
      <dgm:prSet presAssocID="{6CD3C394-B81D-49E3-91CD-078950C048C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3E8623-73E1-4DFA-A1DD-50F319154098}" type="pres">
      <dgm:prSet presAssocID="{6CD3C394-B81D-49E3-91CD-078950C048C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7454D6-3AC6-49C6-AA55-2233A474C231}" type="pres">
      <dgm:prSet presAssocID="{6CD3C394-B81D-49E3-91CD-078950C048C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26E7E-9390-4BA2-8FEA-FAD8D29B477F}" type="pres">
      <dgm:prSet presAssocID="{6CD3C394-B81D-49E3-91CD-078950C048C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18776-5B3F-47B3-A883-30B2E13FC6E3}" type="pres">
      <dgm:prSet presAssocID="{6CD3C394-B81D-49E3-91CD-078950C048C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CF3B0E-9E60-4A19-9988-B3073315FFB0}" type="pres">
      <dgm:prSet presAssocID="{6CD3C394-B81D-49E3-91CD-078950C048C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E24A13-3E90-45D6-B9D4-1CCBBC862A09}" type="pres">
      <dgm:prSet presAssocID="{6CD3C394-B81D-49E3-91CD-078950C048C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B3D724-7E3C-4C7F-85F6-F8A01760398D}" type="pres">
      <dgm:prSet presAssocID="{6CD3C394-B81D-49E3-91CD-078950C048C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7F46E8-4A3A-4EA1-AF35-D5B7E632532D}" type="pres">
      <dgm:prSet presAssocID="{6CD3C394-B81D-49E3-91CD-078950C048C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A13A90-F981-4D15-8BDB-21C557288A8B}" type="pres">
      <dgm:prSet presAssocID="{6CD3C394-B81D-49E3-91CD-078950C048C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78371F-78DF-4639-9281-331376948EA7}" type="pres">
      <dgm:prSet presAssocID="{6CD3C394-B81D-49E3-91CD-078950C048C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F64516-7F1B-4591-81E8-C57A0FCFD69C}" type="presOf" srcId="{4F753671-BA12-4E9D-9CBE-FD8DF84BE7A2}" destId="{6CE24A13-3E90-45D6-B9D4-1CCBBC862A09}" srcOrd="0" destOrd="0" presId="urn:microsoft.com/office/officeart/2005/8/layout/vProcess5"/>
    <dgm:cxn modelId="{4337E2EB-F2B5-46D5-BE34-83A6C5222D03}" type="presOf" srcId="{E59ED245-8447-425E-BAD2-A1410AB34DDC}" destId="{D178371F-78DF-4639-9281-331376948EA7}" srcOrd="1" destOrd="0" presId="urn:microsoft.com/office/officeart/2005/8/layout/vProcess5"/>
    <dgm:cxn modelId="{7B3FEA3A-0E7F-4050-8A9A-46585ACF08B1}" srcId="{6CD3C394-B81D-49E3-91CD-078950C048CF}" destId="{119FEA07-7AC5-42AA-B09E-F55FE0C75E2E}" srcOrd="0" destOrd="0" parTransId="{9A1AB85E-C8D2-4443-B6CF-7D4B1E43028B}" sibTransId="{DB6D1DE2-C294-4FC0-AFE2-430B7ADDC4D1}"/>
    <dgm:cxn modelId="{A698FD27-8A4D-4AE8-B479-399AE040327A}" type="presOf" srcId="{0D8D6BF4-5F0E-4B69-AF2A-53970CFCFC43}" destId="{6C7454D6-3AC6-49C6-AA55-2233A474C231}" srcOrd="0" destOrd="0" presId="urn:microsoft.com/office/officeart/2005/8/layout/vProcess5"/>
    <dgm:cxn modelId="{944037A0-5D79-463E-B5FC-1ABEBF2C7A4D}" type="presOf" srcId="{B3F74809-7328-4DB8-A591-DDA38B023E52}" destId="{A07F46E8-4A3A-4EA1-AF35-D5B7E632532D}" srcOrd="1" destOrd="0" presId="urn:microsoft.com/office/officeart/2005/8/layout/vProcess5"/>
    <dgm:cxn modelId="{20F4FCA9-F71A-40B0-BE0D-4B6AA032E30F}" srcId="{6CD3C394-B81D-49E3-91CD-078950C048CF}" destId="{B3F74809-7328-4DB8-A591-DDA38B023E52}" srcOrd="1" destOrd="0" parTransId="{93DBACF0-17EF-4341-A87A-A1DB27A320AD}" sibTransId="{EE780359-DE47-4A67-A8F8-4D9A4F55F2DE}"/>
    <dgm:cxn modelId="{A6CC540F-3CF9-4F8F-84BE-AC3471214E9D}" type="presOf" srcId="{6CD3C394-B81D-49E3-91CD-078950C048CF}" destId="{FD3FDF75-4E3F-4D5F-AAFB-75DD03F326EA}" srcOrd="0" destOrd="0" presId="urn:microsoft.com/office/officeart/2005/8/layout/vProcess5"/>
    <dgm:cxn modelId="{415F4A2E-1660-4DB3-9D69-D2A36448D3C0}" type="presOf" srcId="{B3F74809-7328-4DB8-A591-DDA38B023E52}" destId="{803E8623-73E1-4DFA-A1DD-50F319154098}" srcOrd="0" destOrd="0" presId="urn:microsoft.com/office/officeart/2005/8/layout/vProcess5"/>
    <dgm:cxn modelId="{D9ECC833-1E6E-44A9-A2C1-8911335221DB}" type="presOf" srcId="{0D8D6BF4-5F0E-4B69-AF2A-53970CFCFC43}" destId="{40A13A90-F981-4D15-8BDB-21C557288A8B}" srcOrd="1" destOrd="0" presId="urn:microsoft.com/office/officeart/2005/8/layout/vProcess5"/>
    <dgm:cxn modelId="{0A48E9D3-DA95-4003-8A5E-5C784E5B513A}" type="presOf" srcId="{119FEA07-7AC5-42AA-B09E-F55FE0C75E2E}" destId="{E0B3D724-7E3C-4C7F-85F6-F8A01760398D}" srcOrd="1" destOrd="0" presId="urn:microsoft.com/office/officeart/2005/8/layout/vProcess5"/>
    <dgm:cxn modelId="{B72AF38B-4490-449C-BBF0-F499244872DD}" type="presOf" srcId="{119FEA07-7AC5-42AA-B09E-F55FE0C75E2E}" destId="{5CD2593E-C1A0-4939-8850-84C3365DD144}" srcOrd="0" destOrd="0" presId="urn:microsoft.com/office/officeart/2005/8/layout/vProcess5"/>
    <dgm:cxn modelId="{D76A29F9-49F2-4CA3-A76E-721914839640}" srcId="{6CD3C394-B81D-49E3-91CD-078950C048CF}" destId="{E59ED245-8447-425E-BAD2-A1410AB34DDC}" srcOrd="3" destOrd="0" parTransId="{EA261342-8EB0-4A9B-A30D-8C0610203B9C}" sibTransId="{C423F7A7-279D-4749-A0AA-E462C2460ACD}"/>
    <dgm:cxn modelId="{457AA7B2-CF62-47CF-9191-6F521F13743C}" type="presOf" srcId="{EE780359-DE47-4A67-A8F8-4D9A4F55F2DE}" destId="{B4CF3B0E-9E60-4A19-9988-B3073315FFB0}" srcOrd="0" destOrd="0" presId="urn:microsoft.com/office/officeart/2005/8/layout/vProcess5"/>
    <dgm:cxn modelId="{A5499616-A7FA-4287-901D-F4B890A4E8D6}" srcId="{6CD3C394-B81D-49E3-91CD-078950C048CF}" destId="{0D8D6BF4-5F0E-4B69-AF2A-53970CFCFC43}" srcOrd="2" destOrd="0" parTransId="{26382C70-48A6-4C0E-88E6-9EA390BAE206}" sibTransId="{4F753671-BA12-4E9D-9CBE-FD8DF84BE7A2}"/>
    <dgm:cxn modelId="{79432584-B5F4-436E-BA8A-E4856E3578BD}" type="presOf" srcId="{DB6D1DE2-C294-4FC0-AFE2-430B7ADDC4D1}" destId="{40118776-5B3F-47B3-A883-30B2E13FC6E3}" srcOrd="0" destOrd="0" presId="urn:microsoft.com/office/officeart/2005/8/layout/vProcess5"/>
    <dgm:cxn modelId="{B36D5AD8-93A1-4D43-85C3-093819A7861A}" type="presOf" srcId="{E59ED245-8447-425E-BAD2-A1410AB34DDC}" destId="{2B226E7E-9390-4BA2-8FEA-FAD8D29B477F}" srcOrd="0" destOrd="0" presId="urn:microsoft.com/office/officeart/2005/8/layout/vProcess5"/>
    <dgm:cxn modelId="{153AA941-D173-4A77-8DE7-F06FD1CD5504}" type="presParOf" srcId="{FD3FDF75-4E3F-4D5F-AAFB-75DD03F326EA}" destId="{39846F8F-CD34-4D55-BCB8-8A7D1E8C9C77}" srcOrd="0" destOrd="0" presId="urn:microsoft.com/office/officeart/2005/8/layout/vProcess5"/>
    <dgm:cxn modelId="{9208FE16-8F7A-4AF5-A5E1-D929E6039133}" type="presParOf" srcId="{FD3FDF75-4E3F-4D5F-AAFB-75DD03F326EA}" destId="{5CD2593E-C1A0-4939-8850-84C3365DD144}" srcOrd="1" destOrd="0" presId="urn:microsoft.com/office/officeart/2005/8/layout/vProcess5"/>
    <dgm:cxn modelId="{9798CCB3-6986-45A2-873B-62814EDB6DC2}" type="presParOf" srcId="{FD3FDF75-4E3F-4D5F-AAFB-75DD03F326EA}" destId="{803E8623-73E1-4DFA-A1DD-50F319154098}" srcOrd="2" destOrd="0" presId="urn:microsoft.com/office/officeart/2005/8/layout/vProcess5"/>
    <dgm:cxn modelId="{BB3C6D7D-EA9D-4DCC-9A8B-EDF2C2CCCE75}" type="presParOf" srcId="{FD3FDF75-4E3F-4D5F-AAFB-75DD03F326EA}" destId="{6C7454D6-3AC6-49C6-AA55-2233A474C231}" srcOrd="3" destOrd="0" presId="urn:microsoft.com/office/officeart/2005/8/layout/vProcess5"/>
    <dgm:cxn modelId="{E2C435AC-0C0C-47DD-B78D-9690762F72E0}" type="presParOf" srcId="{FD3FDF75-4E3F-4D5F-AAFB-75DD03F326EA}" destId="{2B226E7E-9390-4BA2-8FEA-FAD8D29B477F}" srcOrd="4" destOrd="0" presId="urn:microsoft.com/office/officeart/2005/8/layout/vProcess5"/>
    <dgm:cxn modelId="{4B834B86-DE76-47EC-B6C4-9B8122CED686}" type="presParOf" srcId="{FD3FDF75-4E3F-4D5F-AAFB-75DD03F326EA}" destId="{40118776-5B3F-47B3-A883-30B2E13FC6E3}" srcOrd="5" destOrd="0" presId="urn:microsoft.com/office/officeart/2005/8/layout/vProcess5"/>
    <dgm:cxn modelId="{E2D6A94D-EEE3-41CC-8F9B-7B4A4530A67B}" type="presParOf" srcId="{FD3FDF75-4E3F-4D5F-AAFB-75DD03F326EA}" destId="{B4CF3B0E-9E60-4A19-9988-B3073315FFB0}" srcOrd="6" destOrd="0" presId="urn:microsoft.com/office/officeart/2005/8/layout/vProcess5"/>
    <dgm:cxn modelId="{89DD1D9C-4C4A-4975-8326-BAC2D9700190}" type="presParOf" srcId="{FD3FDF75-4E3F-4D5F-AAFB-75DD03F326EA}" destId="{6CE24A13-3E90-45D6-B9D4-1CCBBC862A09}" srcOrd="7" destOrd="0" presId="urn:microsoft.com/office/officeart/2005/8/layout/vProcess5"/>
    <dgm:cxn modelId="{987C1F49-58E1-41BF-AA1C-4D72DF95F04A}" type="presParOf" srcId="{FD3FDF75-4E3F-4D5F-AAFB-75DD03F326EA}" destId="{E0B3D724-7E3C-4C7F-85F6-F8A01760398D}" srcOrd="8" destOrd="0" presId="urn:microsoft.com/office/officeart/2005/8/layout/vProcess5"/>
    <dgm:cxn modelId="{29D84DAA-A511-4B26-BA33-19D5F5EDDB2B}" type="presParOf" srcId="{FD3FDF75-4E3F-4D5F-AAFB-75DD03F326EA}" destId="{A07F46E8-4A3A-4EA1-AF35-D5B7E632532D}" srcOrd="9" destOrd="0" presId="urn:microsoft.com/office/officeart/2005/8/layout/vProcess5"/>
    <dgm:cxn modelId="{E0F9B604-CD96-4661-887F-BA38B9555894}" type="presParOf" srcId="{FD3FDF75-4E3F-4D5F-AAFB-75DD03F326EA}" destId="{40A13A90-F981-4D15-8BDB-21C557288A8B}" srcOrd="10" destOrd="0" presId="urn:microsoft.com/office/officeart/2005/8/layout/vProcess5"/>
    <dgm:cxn modelId="{76C6E4F5-1633-4C0E-8F11-6DE61FFBC0E8}" type="presParOf" srcId="{FD3FDF75-4E3F-4D5F-AAFB-75DD03F326EA}" destId="{D178371F-78DF-4639-9281-331376948E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96C0BD-D6CF-44BE-8AA7-4C337E83AEA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5B14B-953A-44F0-9EFC-9D6A0EB4E979}">
      <dgm:prSet/>
      <dgm:spPr/>
      <dgm:t>
        <a:bodyPr/>
        <a:lstStyle/>
        <a:p>
          <a:r>
            <a:rPr lang="hr-HR"/>
            <a:t>43. godina pr. Krista drugi trijumvirat</a:t>
          </a:r>
          <a:endParaRPr lang="en-US"/>
        </a:p>
      </dgm:t>
    </dgm:pt>
    <dgm:pt modelId="{6A513FA0-CBF8-47EC-8053-42D3546E8C40}" type="parTrans" cxnId="{CBC9D2CB-A825-433F-9266-B5BD213FC989}">
      <dgm:prSet/>
      <dgm:spPr/>
      <dgm:t>
        <a:bodyPr/>
        <a:lstStyle/>
        <a:p>
          <a:endParaRPr lang="en-US"/>
        </a:p>
      </dgm:t>
    </dgm:pt>
    <dgm:pt modelId="{6D5321D9-BDBC-4DA5-BC05-E0E9B5775358}" type="sibTrans" cxnId="{CBC9D2CB-A825-433F-9266-B5BD213FC989}">
      <dgm:prSet/>
      <dgm:spPr/>
      <dgm:t>
        <a:bodyPr/>
        <a:lstStyle/>
        <a:p>
          <a:endParaRPr lang="en-US"/>
        </a:p>
      </dgm:t>
    </dgm:pt>
    <dgm:pt modelId="{66FB77BC-F6EE-4CC5-94CB-61B0D4EBE84D}">
      <dgm:prSet/>
      <dgm:spPr/>
      <dgm:t>
        <a:bodyPr/>
        <a:lstStyle/>
        <a:p>
          <a:r>
            <a:rPr lang="hr-HR"/>
            <a:t>Marko Antonije, Gaj Oktavijan i Marko Lepid</a:t>
          </a:r>
          <a:endParaRPr lang="en-US"/>
        </a:p>
      </dgm:t>
    </dgm:pt>
    <dgm:pt modelId="{0AE18B09-5778-49CF-878B-70A9EDF8ADCD}" type="parTrans" cxnId="{ECB47D97-730E-4D93-A5AE-8751536D9DE8}">
      <dgm:prSet/>
      <dgm:spPr/>
      <dgm:t>
        <a:bodyPr/>
        <a:lstStyle/>
        <a:p>
          <a:endParaRPr lang="en-US"/>
        </a:p>
      </dgm:t>
    </dgm:pt>
    <dgm:pt modelId="{CC96219F-D639-4C6F-A8E3-2E76D420004D}" type="sibTrans" cxnId="{ECB47D97-730E-4D93-A5AE-8751536D9DE8}">
      <dgm:prSet/>
      <dgm:spPr/>
      <dgm:t>
        <a:bodyPr/>
        <a:lstStyle/>
        <a:p>
          <a:endParaRPr lang="en-US"/>
        </a:p>
      </dgm:t>
    </dgm:pt>
    <dgm:pt modelId="{0F9735F0-2E13-4034-AADA-ED5544682068}">
      <dgm:prSet/>
      <dgm:spPr/>
      <dgm:t>
        <a:bodyPr/>
        <a:lstStyle/>
        <a:p>
          <a:r>
            <a:rPr lang="hr-HR"/>
            <a:t>Podjela vlasti u državi</a:t>
          </a:r>
          <a:endParaRPr lang="en-US"/>
        </a:p>
      </dgm:t>
    </dgm:pt>
    <dgm:pt modelId="{4466CC03-E528-4E55-9E9E-BBEA2DD6F618}" type="parTrans" cxnId="{8F03443E-F66B-43C5-B276-48FEB62CF7AB}">
      <dgm:prSet/>
      <dgm:spPr/>
      <dgm:t>
        <a:bodyPr/>
        <a:lstStyle/>
        <a:p>
          <a:endParaRPr lang="en-US"/>
        </a:p>
      </dgm:t>
    </dgm:pt>
    <dgm:pt modelId="{9A4851E9-A5DB-4197-AC26-5D95244B657D}" type="sibTrans" cxnId="{8F03443E-F66B-43C5-B276-48FEB62CF7AB}">
      <dgm:prSet/>
      <dgm:spPr/>
      <dgm:t>
        <a:bodyPr/>
        <a:lstStyle/>
        <a:p>
          <a:endParaRPr lang="en-US"/>
        </a:p>
      </dgm:t>
    </dgm:pt>
    <dgm:pt modelId="{6B7D6D8B-F27B-4F83-AF1A-0069FC41CBF5}">
      <dgm:prSet/>
      <dgm:spPr/>
      <dgm:t>
        <a:bodyPr/>
        <a:lstStyle/>
        <a:p>
          <a:r>
            <a:rPr lang="hr-HR"/>
            <a:t>31. godina pr. Krista bitka kod rta Akcij</a:t>
          </a:r>
          <a:endParaRPr lang="en-US"/>
        </a:p>
      </dgm:t>
    </dgm:pt>
    <dgm:pt modelId="{67A778C8-03F1-4E3F-9955-0361BC930A5D}" type="parTrans" cxnId="{1ED4BB0E-CB20-4E41-9DC0-FBD315D7428E}">
      <dgm:prSet/>
      <dgm:spPr/>
      <dgm:t>
        <a:bodyPr/>
        <a:lstStyle/>
        <a:p>
          <a:endParaRPr lang="en-US"/>
        </a:p>
      </dgm:t>
    </dgm:pt>
    <dgm:pt modelId="{6445F9DA-FBD1-4A24-8D8F-A276D0802EAA}" type="sibTrans" cxnId="{1ED4BB0E-CB20-4E41-9DC0-FBD315D7428E}">
      <dgm:prSet/>
      <dgm:spPr/>
      <dgm:t>
        <a:bodyPr/>
        <a:lstStyle/>
        <a:p>
          <a:endParaRPr lang="en-US"/>
        </a:p>
      </dgm:t>
    </dgm:pt>
    <dgm:pt modelId="{EB5293DA-D5C4-4A0E-B357-B8F28349B816}">
      <dgm:prSet/>
      <dgm:spPr/>
      <dgm:t>
        <a:bodyPr/>
        <a:lstStyle/>
        <a:p>
          <a:r>
            <a:rPr lang="hr-HR" dirty="0"/>
            <a:t>Gaj </a:t>
          </a:r>
          <a:r>
            <a:rPr lang="hr-HR" dirty="0" err="1"/>
            <a:t>Oktavijan</a:t>
          </a:r>
          <a:r>
            <a:rPr lang="hr-HR" dirty="0"/>
            <a:t> preuzima vlast </a:t>
          </a:r>
          <a:r>
            <a:rPr lang="hr-HR" dirty="0" smtClean="0"/>
            <a:t>– titula </a:t>
          </a:r>
          <a:r>
            <a:rPr lang="hr-HR" dirty="0" err="1"/>
            <a:t>augustusa</a:t>
          </a:r>
          <a:endParaRPr lang="en-US" dirty="0"/>
        </a:p>
      </dgm:t>
    </dgm:pt>
    <dgm:pt modelId="{6D605A94-973B-40A7-B7F9-192F83CC98AD}" type="parTrans" cxnId="{1E68D76C-A212-4B89-9A54-15314BA29BF1}">
      <dgm:prSet/>
      <dgm:spPr/>
      <dgm:t>
        <a:bodyPr/>
        <a:lstStyle/>
        <a:p>
          <a:endParaRPr lang="en-US"/>
        </a:p>
      </dgm:t>
    </dgm:pt>
    <dgm:pt modelId="{99E97BAF-FEC5-4DF5-975B-64FEC023631C}" type="sibTrans" cxnId="{1E68D76C-A212-4B89-9A54-15314BA29BF1}">
      <dgm:prSet/>
      <dgm:spPr/>
      <dgm:t>
        <a:bodyPr/>
        <a:lstStyle/>
        <a:p>
          <a:endParaRPr lang="en-US"/>
        </a:p>
      </dgm:t>
    </dgm:pt>
    <dgm:pt modelId="{D250C0F0-0ED4-425F-A625-F11C07469C7E}" type="pres">
      <dgm:prSet presAssocID="{9896C0BD-D6CF-44BE-8AA7-4C337E83AE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1299DB-DDF6-44AB-83A5-0FC705B99C28}" type="pres">
      <dgm:prSet presAssocID="{9896C0BD-D6CF-44BE-8AA7-4C337E83AEA2}" presName="dummyMaxCanvas" presStyleCnt="0">
        <dgm:presLayoutVars/>
      </dgm:prSet>
      <dgm:spPr/>
    </dgm:pt>
    <dgm:pt modelId="{25A5787C-B347-4AF2-8266-C5A276FF53F7}" type="pres">
      <dgm:prSet presAssocID="{9896C0BD-D6CF-44BE-8AA7-4C337E83AEA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2B17CD-2833-4D53-B167-C84F8B78F90B}" type="pres">
      <dgm:prSet presAssocID="{9896C0BD-D6CF-44BE-8AA7-4C337E83AEA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B30B26-6F87-4E98-9282-E346818E59D3}" type="pres">
      <dgm:prSet presAssocID="{9896C0BD-D6CF-44BE-8AA7-4C337E83AEA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D53DC0-8530-4AE8-ADB4-269430B00546}" type="pres">
      <dgm:prSet presAssocID="{9896C0BD-D6CF-44BE-8AA7-4C337E83AEA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3FF7B4-D240-4D72-BA5C-A8A074543A74}" type="pres">
      <dgm:prSet presAssocID="{9896C0BD-D6CF-44BE-8AA7-4C337E83AEA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FE773B-BF4C-4B55-827D-3147A014C14D}" type="pres">
      <dgm:prSet presAssocID="{9896C0BD-D6CF-44BE-8AA7-4C337E83AEA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FF6DCC-8A06-45B2-AE70-4A0A2E936EBC}" type="pres">
      <dgm:prSet presAssocID="{9896C0BD-D6CF-44BE-8AA7-4C337E83AEA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2C58BE-F07B-4A63-AFCC-B71BF2FAC501}" type="pres">
      <dgm:prSet presAssocID="{9896C0BD-D6CF-44BE-8AA7-4C337E83AEA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D3EF00-6CEA-4C9F-B903-AA3FC9624BC7}" type="pres">
      <dgm:prSet presAssocID="{9896C0BD-D6CF-44BE-8AA7-4C337E83AEA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5BC5CE-252B-40F0-A590-EBAB134842EA}" type="pres">
      <dgm:prSet presAssocID="{9896C0BD-D6CF-44BE-8AA7-4C337E83AEA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7F80BA-44D0-49FA-8210-0D924CE19B7B}" type="pres">
      <dgm:prSet presAssocID="{9896C0BD-D6CF-44BE-8AA7-4C337E83AEA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58718B-001F-45BE-BF75-819140755E03}" type="pres">
      <dgm:prSet presAssocID="{9896C0BD-D6CF-44BE-8AA7-4C337E83AEA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72D9C5-A4C1-47D9-860E-445C770CE9E3}" type="pres">
      <dgm:prSet presAssocID="{9896C0BD-D6CF-44BE-8AA7-4C337E83AEA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695558-EA9C-4381-B0AC-A634F1D6F6E5}" type="pres">
      <dgm:prSet presAssocID="{9896C0BD-D6CF-44BE-8AA7-4C337E83AEA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FEAD2C-0033-4B7D-9E62-A99596D2386A}" type="presOf" srcId="{9A4851E9-A5DB-4197-AC26-5D95244B657D}" destId="{4F2C58BE-F07B-4A63-AFCC-B71BF2FAC501}" srcOrd="0" destOrd="0" presId="urn:microsoft.com/office/officeart/2005/8/layout/vProcess5"/>
    <dgm:cxn modelId="{36D4DA45-46DF-4C47-88A2-0AC0B9C830D7}" type="presOf" srcId="{EB5293DA-D5C4-4A0E-B357-B8F28349B816}" destId="{67695558-EA9C-4381-B0AC-A634F1D6F6E5}" srcOrd="1" destOrd="0" presId="urn:microsoft.com/office/officeart/2005/8/layout/vProcess5"/>
    <dgm:cxn modelId="{8F03443E-F66B-43C5-B276-48FEB62CF7AB}" srcId="{9896C0BD-D6CF-44BE-8AA7-4C337E83AEA2}" destId="{0F9735F0-2E13-4034-AADA-ED5544682068}" srcOrd="2" destOrd="0" parTransId="{4466CC03-E528-4E55-9E9E-BBEA2DD6F618}" sibTransId="{9A4851E9-A5DB-4197-AC26-5D95244B657D}"/>
    <dgm:cxn modelId="{041C38C2-F8E6-4B92-81CD-D82839E82D0C}" type="presOf" srcId="{93D5B14B-953A-44F0-9EFC-9D6A0EB4E979}" destId="{795BC5CE-252B-40F0-A590-EBAB134842EA}" srcOrd="1" destOrd="0" presId="urn:microsoft.com/office/officeart/2005/8/layout/vProcess5"/>
    <dgm:cxn modelId="{ECB47D97-730E-4D93-A5AE-8751536D9DE8}" srcId="{9896C0BD-D6CF-44BE-8AA7-4C337E83AEA2}" destId="{66FB77BC-F6EE-4CC5-94CB-61B0D4EBE84D}" srcOrd="1" destOrd="0" parTransId="{0AE18B09-5778-49CF-878B-70A9EDF8ADCD}" sibTransId="{CC96219F-D639-4C6F-A8E3-2E76D420004D}"/>
    <dgm:cxn modelId="{6413C1F4-6265-447A-80AB-3618705B5BEB}" type="presOf" srcId="{6445F9DA-FBD1-4A24-8D8F-A276D0802EAA}" destId="{69D3EF00-6CEA-4C9F-B903-AA3FC9624BC7}" srcOrd="0" destOrd="0" presId="urn:microsoft.com/office/officeart/2005/8/layout/vProcess5"/>
    <dgm:cxn modelId="{C25FAE17-EA93-4E17-917E-E31ACD0857BF}" type="presOf" srcId="{CC96219F-D639-4C6F-A8E3-2E76D420004D}" destId="{8AFF6DCC-8A06-45B2-AE70-4A0A2E936EBC}" srcOrd="0" destOrd="0" presId="urn:microsoft.com/office/officeart/2005/8/layout/vProcess5"/>
    <dgm:cxn modelId="{1E68D76C-A212-4B89-9A54-15314BA29BF1}" srcId="{9896C0BD-D6CF-44BE-8AA7-4C337E83AEA2}" destId="{EB5293DA-D5C4-4A0E-B357-B8F28349B816}" srcOrd="4" destOrd="0" parTransId="{6D605A94-973B-40A7-B7F9-192F83CC98AD}" sibTransId="{99E97BAF-FEC5-4DF5-975B-64FEC023631C}"/>
    <dgm:cxn modelId="{2FF6367C-9DAC-4A71-B974-DC8A63813D3B}" type="presOf" srcId="{6B7D6D8B-F27B-4F83-AF1A-0069FC41CBF5}" destId="{90D53DC0-8530-4AE8-ADB4-269430B00546}" srcOrd="0" destOrd="0" presId="urn:microsoft.com/office/officeart/2005/8/layout/vProcess5"/>
    <dgm:cxn modelId="{CBC9D2CB-A825-433F-9266-B5BD213FC989}" srcId="{9896C0BD-D6CF-44BE-8AA7-4C337E83AEA2}" destId="{93D5B14B-953A-44F0-9EFC-9D6A0EB4E979}" srcOrd="0" destOrd="0" parTransId="{6A513FA0-CBF8-47EC-8053-42D3546E8C40}" sibTransId="{6D5321D9-BDBC-4DA5-BC05-E0E9B5775358}"/>
    <dgm:cxn modelId="{CAB01AAF-CFBD-4D40-94D2-6873363B01D1}" type="presOf" srcId="{0F9735F0-2E13-4034-AADA-ED5544682068}" destId="{17B30B26-6F87-4E98-9282-E346818E59D3}" srcOrd="0" destOrd="0" presId="urn:microsoft.com/office/officeart/2005/8/layout/vProcess5"/>
    <dgm:cxn modelId="{1ED4BB0E-CB20-4E41-9DC0-FBD315D7428E}" srcId="{9896C0BD-D6CF-44BE-8AA7-4C337E83AEA2}" destId="{6B7D6D8B-F27B-4F83-AF1A-0069FC41CBF5}" srcOrd="3" destOrd="0" parTransId="{67A778C8-03F1-4E3F-9955-0361BC930A5D}" sibTransId="{6445F9DA-FBD1-4A24-8D8F-A276D0802EAA}"/>
    <dgm:cxn modelId="{EC7BF02F-623A-4ED4-A87E-601100FCE850}" type="presOf" srcId="{6B7D6D8B-F27B-4F83-AF1A-0069FC41CBF5}" destId="{9472D9C5-A4C1-47D9-860E-445C770CE9E3}" srcOrd="1" destOrd="0" presId="urn:microsoft.com/office/officeart/2005/8/layout/vProcess5"/>
    <dgm:cxn modelId="{DD22FBB7-D81D-4FC1-93BD-0571A18D8241}" type="presOf" srcId="{6D5321D9-BDBC-4DA5-BC05-E0E9B5775358}" destId="{E5FE773B-BF4C-4B55-827D-3147A014C14D}" srcOrd="0" destOrd="0" presId="urn:microsoft.com/office/officeart/2005/8/layout/vProcess5"/>
    <dgm:cxn modelId="{1627F682-14EC-4186-8880-76DA15FCD6F4}" type="presOf" srcId="{0F9735F0-2E13-4034-AADA-ED5544682068}" destId="{3E58718B-001F-45BE-BF75-819140755E03}" srcOrd="1" destOrd="0" presId="urn:microsoft.com/office/officeart/2005/8/layout/vProcess5"/>
    <dgm:cxn modelId="{CA4614E0-B64E-4326-9656-9C010AA87EBC}" type="presOf" srcId="{EB5293DA-D5C4-4A0E-B357-B8F28349B816}" destId="{713FF7B4-D240-4D72-BA5C-A8A074543A74}" srcOrd="0" destOrd="0" presId="urn:microsoft.com/office/officeart/2005/8/layout/vProcess5"/>
    <dgm:cxn modelId="{CF1626AD-647A-4311-8A12-B1955149A5D7}" type="presOf" srcId="{9896C0BD-D6CF-44BE-8AA7-4C337E83AEA2}" destId="{D250C0F0-0ED4-425F-A625-F11C07469C7E}" srcOrd="0" destOrd="0" presId="urn:microsoft.com/office/officeart/2005/8/layout/vProcess5"/>
    <dgm:cxn modelId="{F9303FB3-C7DD-4E4F-AEC3-0844FA175F47}" type="presOf" srcId="{66FB77BC-F6EE-4CC5-94CB-61B0D4EBE84D}" destId="{BB2B17CD-2833-4D53-B167-C84F8B78F90B}" srcOrd="0" destOrd="0" presId="urn:microsoft.com/office/officeart/2005/8/layout/vProcess5"/>
    <dgm:cxn modelId="{C2B0D621-867E-49D0-B76F-FCC766D9B16C}" type="presOf" srcId="{66FB77BC-F6EE-4CC5-94CB-61B0D4EBE84D}" destId="{B17F80BA-44D0-49FA-8210-0D924CE19B7B}" srcOrd="1" destOrd="0" presId="urn:microsoft.com/office/officeart/2005/8/layout/vProcess5"/>
    <dgm:cxn modelId="{FEA4B598-527A-42A2-9BC4-D38DC936C2AB}" type="presOf" srcId="{93D5B14B-953A-44F0-9EFC-9D6A0EB4E979}" destId="{25A5787C-B347-4AF2-8266-C5A276FF53F7}" srcOrd="0" destOrd="0" presId="urn:microsoft.com/office/officeart/2005/8/layout/vProcess5"/>
    <dgm:cxn modelId="{B08E2200-8031-426C-9C60-76ED77554A60}" type="presParOf" srcId="{D250C0F0-0ED4-425F-A625-F11C07469C7E}" destId="{AB1299DB-DDF6-44AB-83A5-0FC705B99C28}" srcOrd="0" destOrd="0" presId="urn:microsoft.com/office/officeart/2005/8/layout/vProcess5"/>
    <dgm:cxn modelId="{4FF1DE30-3263-42FD-B76A-7743C68DCCF4}" type="presParOf" srcId="{D250C0F0-0ED4-425F-A625-F11C07469C7E}" destId="{25A5787C-B347-4AF2-8266-C5A276FF53F7}" srcOrd="1" destOrd="0" presId="urn:microsoft.com/office/officeart/2005/8/layout/vProcess5"/>
    <dgm:cxn modelId="{FFF48D8B-0109-411E-B734-64DE8AB5E8D1}" type="presParOf" srcId="{D250C0F0-0ED4-425F-A625-F11C07469C7E}" destId="{BB2B17CD-2833-4D53-B167-C84F8B78F90B}" srcOrd="2" destOrd="0" presId="urn:microsoft.com/office/officeart/2005/8/layout/vProcess5"/>
    <dgm:cxn modelId="{6FE89CC5-196A-420C-B597-122D19D5F3ED}" type="presParOf" srcId="{D250C0F0-0ED4-425F-A625-F11C07469C7E}" destId="{17B30B26-6F87-4E98-9282-E346818E59D3}" srcOrd="3" destOrd="0" presId="urn:microsoft.com/office/officeart/2005/8/layout/vProcess5"/>
    <dgm:cxn modelId="{033EC7D5-13A1-4E4C-A6C9-78CEADB3295F}" type="presParOf" srcId="{D250C0F0-0ED4-425F-A625-F11C07469C7E}" destId="{90D53DC0-8530-4AE8-ADB4-269430B00546}" srcOrd="4" destOrd="0" presId="urn:microsoft.com/office/officeart/2005/8/layout/vProcess5"/>
    <dgm:cxn modelId="{0023A2FD-9309-413B-A7A5-2D671EB3032B}" type="presParOf" srcId="{D250C0F0-0ED4-425F-A625-F11C07469C7E}" destId="{713FF7B4-D240-4D72-BA5C-A8A074543A74}" srcOrd="5" destOrd="0" presId="urn:microsoft.com/office/officeart/2005/8/layout/vProcess5"/>
    <dgm:cxn modelId="{5596DE61-5CC3-473C-8B25-A5535EB89EE5}" type="presParOf" srcId="{D250C0F0-0ED4-425F-A625-F11C07469C7E}" destId="{E5FE773B-BF4C-4B55-827D-3147A014C14D}" srcOrd="6" destOrd="0" presId="urn:microsoft.com/office/officeart/2005/8/layout/vProcess5"/>
    <dgm:cxn modelId="{09E1D00E-AEA6-44A5-9B74-68B4ED8F6737}" type="presParOf" srcId="{D250C0F0-0ED4-425F-A625-F11C07469C7E}" destId="{8AFF6DCC-8A06-45B2-AE70-4A0A2E936EBC}" srcOrd="7" destOrd="0" presId="urn:microsoft.com/office/officeart/2005/8/layout/vProcess5"/>
    <dgm:cxn modelId="{41F906AE-853A-42A5-9D2A-7C58732ABD4E}" type="presParOf" srcId="{D250C0F0-0ED4-425F-A625-F11C07469C7E}" destId="{4F2C58BE-F07B-4A63-AFCC-B71BF2FAC501}" srcOrd="8" destOrd="0" presId="urn:microsoft.com/office/officeart/2005/8/layout/vProcess5"/>
    <dgm:cxn modelId="{F111B0F6-A9D4-46F1-89AF-4C8581FE6B22}" type="presParOf" srcId="{D250C0F0-0ED4-425F-A625-F11C07469C7E}" destId="{69D3EF00-6CEA-4C9F-B903-AA3FC9624BC7}" srcOrd="9" destOrd="0" presId="urn:microsoft.com/office/officeart/2005/8/layout/vProcess5"/>
    <dgm:cxn modelId="{EE009F95-9505-4D27-AF91-D1A02AA03928}" type="presParOf" srcId="{D250C0F0-0ED4-425F-A625-F11C07469C7E}" destId="{795BC5CE-252B-40F0-A590-EBAB134842EA}" srcOrd="10" destOrd="0" presId="urn:microsoft.com/office/officeart/2005/8/layout/vProcess5"/>
    <dgm:cxn modelId="{D093590E-A93B-4D06-A682-F881D9A552D1}" type="presParOf" srcId="{D250C0F0-0ED4-425F-A625-F11C07469C7E}" destId="{B17F80BA-44D0-49FA-8210-0D924CE19B7B}" srcOrd="11" destOrd="0" presId="urn:microsoft.com/office/officeart/2005/8/layout/vProcess5"/>
    <dgm:cxn modelId="{C0571C71-E7AE-44AE-91B6-94CF6E670705}" type="presParOf" srcId="{D250C0F0-0ED4-425F-A625-F11C07469C7E}" destId="{3E58718B-001F-45BE-BF75-819140755E03}" srcOrd="12" destOrd="0" presId="urn:microsoft.com/office/officeart/2005/8/layout/vProcess5"/>
    <dgm:cxn modelId="{78665CC5-76F7-4551-9310-64ECFD5BA423}" type="presParOf" srcId="{D250C0F0-0ED4-425F-A625-F11C07469C7E}" destId="{9472D9C5-A4C1-47D9-860E-445C770CE9E3}" srcOrd="13" destOrd="0" presId="urn:microsoft.com/office/officeart/2005/8/layout/vProcess5"/>
    <dgm:cxn modelId="{26D4A16D-1868-4357-859F-2B306CE298A5}" type="presParOf" srcId="{D250C0F0-0ED4-425F-A625-F11C07469C7E}" destId="{67695558-EA9C-4381-B0AC-A634F1D6F6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default#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7AD66D-0E0A-4CDA-AC28-01B2BB2691E6}">
      <dgm:prSet/>
      <dgm:spPr/>
      <dgm:t>
        <a:bodyPr/>
        <a:lstStyle/>
        <a:p>
          <a:r>
            <a:rPr lang="hr-HR" dirty="0"/>
            <a:t>Osvajanja na Apeninskom poluotoku</a:t>
          </a:r>
        </a:p>
      </dgm:t>
    </dgm:pt>
    <dgm:pt modelId="{FBE0DFA0-26EB-4EB1-8F52-B5D2ACE28E99}" type="parTrans" cxnId="{FF45B364-EAD4-482A-8F61-1B219FAF1DAF}">
      <dgm:prSet/>
      <dgm:spPr/>
      <dgm:t>
        <a:bodyPr/>
        <a:lstStyle/>
        <a:p>
          <a:endParaRPr lang="hr-HR"/>
        </a:p>
      </dgm:t>
    </dgm:pt>
    <dgm:pt modelId="{B9408464-E575-4EF6-9E51-9AEBEFBABA8D}" type="sibTrans" cxnId="{FF45B364-EAD4-482A-8F61-1B219FAF1DAF}">
      <dgm:prSet/>
      <dgm:spPr/>
      <dgm:t>
        <a:bodyPr/>
        <a:lstStyle/>
        <a:p>
          <a:endParaRPr lang="hr-HR"/>
        </a:p>
      </dgm:t>
    </dgm:pt>
    <dgm:pt modelId="{D47F83F1-DBA4-42E6-B730-3DCA520EC8E6}">
      <dgm:prSet/>
      <dgm:spPr/>
      <dgm:t>
        <a:bodyPr/>
        <a:lstStyle/>
        <a:p>
          <a:r>
            <a:rPr lang="hr-HR" dirty="0" err="1"/>
            <a:t>Etrurci</a:t>
          </a:r>
          <a:r>
            <a:rPr lang="hr-HR" dirty="0"/>
            <a:t> i Gali</a:t>
          </a:r>
        </a:p>
      </dgm:t>
    </dgm:pt>
    <dgm:pt modelId="{D45960C6-1716-454B-B645-30B8EE68D9ED}" type="parTrans" cxnId="{D55F2EE6-64B4-40AD-95E5-B19F84E73C4A}">
      <dgm:prSet/>
      <dgm:spPr/>
      <dgm:t>
        <a:bodyPr/>
        <a:lstStyle/>
        <a:p>
          <a:endParaRPr lang="hr-HR"/>
        </a:p>
      </dgm:t>
    </dgm:pt>
    <dgm:pt modelId="{8CE3CE5D-3A96-4A12-A4F0-1A23D383869A}" type="sibTrans" cxnId="{D55F2EE6-64B4-40AD-95E5-B19F84E73C4A}">
      <dgm:prSet/>
      <dgm:spPr/>
      <dgm:t>
        <a:bodyPr/>
        <a:lstStyle/>
        <a:p>
          <a:endParaRPr lang="hr-HR"/>
        </a:p>
      </dgm:t>
    </dgm:pt>
    <dgm:pt modelId="{6CBE0ACD-A6DF-4BFA-A69D-44E0F5E4C59E}">
      <dgm:prSet/>
      <dgm:spPr/>
      <dgm:t>
        <a:bodyPr/>
        <a:lstStyle/>
        <a:p>
          <a:r>
            <a:rPr lang="hr-HR" dirty="0"/>
            <a:t>Guske spasile Rim</a:t>
          </a:r>
        </a:p>
      </dgm:t>
    </dgm:pt>
    <dgm:pt modelId="{E7497AD1-D65D-4959-BE36-C46FA7E92B58}" type="parTrans" cxnId="{58BD6029-6CCE-4AA1-936F-A46A158C6AC2}">
      <dgm:prSet/>
      <dgm:spPr/>
      <dgm:t>
        <a:bodyPr/>
        <a:lstStyle/>
        <a:p>
          <a:endParaRPr lang="hr-HR"/>
        </a:p>
      </dgm:t>
    </dgm:pt>
    <dgm:pt modelId="{88299030-573E-4BDF-9385-478B70C5A070}" type="sibTrans" cxnId="{58BD6029-6CCE-4AA1-936F-A46A158C6AC2}">
      <dgm:prSet/>
      <dgm:spPr/>
      <dgm:t>
        <a:bodyPr/>
        <a:lstStyle/>
        <a:p>
          <a:endParaRPr lang="hr-HR"/>
        </a:p>
      </dgm:t>
    </dgm:pt>
    <dgm:pt modelId="{45BEC7C2-FCA1-4AE2-8F84-18D11F7DA925}">
      <dgm:prSet/>
      <dgm:spPr/>
      <dgm:t>
        <a:bodyPr/>
        <a:lstStyle/>
        <a:p>
          <a:r>
            <a:rPr lang="hr-HR" dirty="0"/>
            <a:t>Politika </a:t>
          </a:r>
          <a:r>
            <a:rPr lang="hr-HR" dirty="0" smtClean="0"/>
            <a:t>“zavadi pa vladaj”</a:t>
          </a:r>
          <a:endParaRPr lang="hr-HR" dirty="0"/>
        </a:p>
      </dgm:t>
    </dgm:pt>
    <dgm:pt modelId="{8AD67E23-E4BA-4032-ABED-639C108D350A}" type="parTrans" cxnId="{4E87F1EA-257D-40D3-843B-90473153BB41}">
      <dgm:prSet/>
      <dgm:spPr/>
      <dgm:t>
        <a:bodyPr/>
        <a:lstStyle/>
        <a:p>
          <a:endParaRPr lang="hr-HR"/>
        </a:p>
      </dgm:t>
    </dgm:pt>
    <dgm:pt modelId="{7FC88D6E-6EE7-49E1-A56A-136868AC9A15}" type="sibTrans" cxnId="{4E87F1EA-257D-40D3-843B-90473153BB41}">
      <dgm:prSet/>
      <dgm:spPr/>
      <dgm:t>
        <a:bodyPr/>
        <a:lstStyle/>
        <a:p>
          <a:endParaRPr lang="hr-HR"/>
        </a:p>
      </dgm:t>
    </dgm:pt>
    <dgm:pt modelId="{DDAB451C-4C10-43E5-9EB8-3DFC59E1E7F5}">
      <dgm:prSet/>
      <dgm:spPr/>
      <dgm:t>
        <a:bodyPr/>
        <a:lstStyle/>
        <a:p>
          <a:r>
            <a:rPr lang="hr-HR" dirty="0"/>
            <a:t>Pirova pobjeda</a:t>
          </a:r>
        </a:p>
      </dgm:t>
    </dgm:pt>
    <dgm:pt modelId="{3FA23EAD-0AB6-48F2-B760-E5D705A3B2BA}" type="parTrans" cxnId="{44026AD5-8641-43EF-85B4-602D8EEF9B4D}">
      <dgm:prSet/>
      <dgm:spPr/>
      <dgm:t>
        <a:bodyPr/>
        <a:lstStyle/>
        <a:p>
          <a:endParaRPr lang="hr-HR"/>
        </a:p>
      </dgm:t>
    </dgm:pt>
    <dgm:pt modelId="{E784DD6D-816E-4F72-98BE-F0040D06D626}" type="sibTrans" cxnId="{44026AD5-8641-43EF-85B4-602D8EEF9B4D}">
      <dgm:prSet/>
      <dgm:spPr/>
      <dgm:t>
        <a:bodyPr/>
        <a:lstStyle/>
        <a:p>
          <a:endParaRPr lang="hr-HR"/>
        </a:p>
      </dgm:t>
    </dgm:pt>
    <dgm:pt modelId="{CBEC743D-C05E-447C-AC68-467374C41036}">
      <dgm:prSet/>
      <dgm:spPr/>
      <dgm:t>
        <a:bodyPr/>
        <a:lstStyle/>
        <a:p>
          <a:r>
            <a:rPr lang="hr-HR" dirty="0"/>
            <a:t>Punski ratovi</a:t>
          </a:r>
        </a:p>
      </dgm:t>
    </dgm:pt>
    <dgm:pt modelId="{A6EEA71C-9456-4CB2-9C18-60A8AE9659FB}" type="parTrans" cxnId="{8FE40CED-5BBB-43D5-A594-D4CF5AEF8917}">
      <dgm:prSet/>
      <dgm:spPr/>
      <dgm:t>
        <a:bodyPr/>
        <a:lstStyle/>
        <a:p>
          <a:endParaRPr lang="hr-HR"/>
        </a:p>
      </dgm:t>
    </dgm:pt>
    <dgm:pt modelId="{38E153C1-307C-462D-9005-882D607B04BC}" type="sibTrans" cxnId="{8FE40CED-5BBB-43D5-A594-D4CF5AEF8917}">
      <dgm:prSet/>
      <dgm:spPr/>
      <dgm:t>
        <a:bodyPr/>
        <a:lstStyle/>
        <a:p>
          <a:endParaRPr lang="hr-HR"/>
        </a:p>
      </dgm:t>
    </dgm:pt>
    <dgm:pt modelId="{DEAA3C9D-AA5F-43CF-AB02-F5314D27E3D9}">
      <dgm:prSet/>
      <dgm:spPr/>
      <dgm:t>
        <a:bodyPr/>
        <a:lstStyle/>
        <a:p>
          <a:r>
            <a:rPr lang="hr-HR" dirty="0"/>
            <a:t>Hanibalovi ratni slonovi </a:t>
          </a:r>
        </a:p>
      </dgm:t>
    </dgm:pt>
    <dgm:pt modelId="{FB915583-4EA2-4DFD-B698-A5B9EAFD2B81}" type="parTrans" cxnId="{9D2FD81B-3560-436C-A962-F479ED5AC5E8}">
      <dgm:prSet/>
      <dgm:spPr/>
      <dgm:t>
        <a:bodyPr/>
        <a:lstStyle/>
        <a:p>
          <a:endParaRPr lang="hr-HR"/>
        </a:p>
      </dgm:t>
    </dgm:pt>
    <dgm:pt modelId="{F57764F8-B32E-4C4B-8296-2AA6B3DD296B}" type="sibTrans" cxnId="{9D2FD81B-3560-436C-A962-F479ED5AC5E8}">
      <dgm:prSet/>
      <dgm:spPr/>
      <dgm:t>
        <a:bodyPr/>
        <a:lstStyle/>
        <a:p>
          <a:endParaRPr lang="hr-HR"/>
        </a:p>
      </dgm:t>
    </dgm:pt>
    <dgm:pt modelId="{5F7C4472-2BE0-4D32-B8C0-6497B4252B6D}">
      <dgm:prSet/>
      <dgm:spPr/>
      <dgm:t>
        <a:bodyPr/>
        <a:lstStyle/>
        <a:p>
          <a:r>
            <a:rPr lang="hr-HR" dirty="0"/>
            <a:t>Provincije </a:t>
          </a:r>
          <a:r>
            <a:rPr lang="hr-HR" dirty="0" err="1"/>
            <a:t>Hispanija</a:t>
          </a:r>
          <a:r>
            <a:rPr lang="hr-HR" dirty="0"/>
            <a:t> i Afrika</a:t>
          </a:r>
        </a:p>
      </dgm:t>
    </dgm:pt>
    <dgm:pt modelId="{41E07AE2-BA6C-42D6-9931-F9936FAAA8A1}" type="parTrans" cxnId="{3E74E47B-BEDF-4B46-BBE1-242FD7FBAC78}">
      <dgm:prSet/>
      <dgm:spPr/>
      <dgm:t>
        <a:bodyPr/>
        <a:lstStyle/>
        <a:p>
          <a:endParaRPr lang="hr-HR"/>
        </a:p>
      </dgm:t>
    </dgm:pt>
    <dgm:pt modelId="{B4088ED2-5322-4147-B7A1-BD8880A12E46}" type="sibTrans" cxnId="{3E74E47B-BEDF-4B46-BBE1-242FD7FBAC78}">
      <dgm:prSet/>
      <dgm:spPr/>
      <dgm:t>
        <a:bodyPr/>
        <a:lstStyle/>
        <a:p>
          <a:endParaRPr lang="hr-HR"/>
        </a:p>
      </dgm:t>
    </dgm:pt>
    <dgm:pt modelId="{39222B57-8985-4EA1-A171-9513EB5DFF6F}" type="pres">
      <dgm:prSet presAssocID="{211A01C6-0BAF-4331-B1A4-FC75A00D3D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837D66-59FB-46F9-A1D0-F87E1DD8381D}" type="pres">
      <dgm:prSet presAssocID="{C17AD66D-0E0A-4CDA-AC28-01B2BB2691E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979CA3-7311-4232-A206-1106072BE297}" type="pres">
      <dgm:prSet presAssocID="{B9408464-E575-4EF6-9E51-9AEBEFBABA8D}" presName="sibTrans" presStyleCnt="0"/>
      <dgm:spPr/>
    </dgm:pt>
    <dgm:pt modelId="{558C3329-9BAC-4581-BFBF-76A7B4227F5E}" type="pres">
      <dgm:prSet presAssocID="{D47F83F1-DBA4-42E6-B730-3DCA520EC8E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EF4A04-3E91-4BCB-9430-137C6A3A7DA5}" type="pres">
      <dgm:prSet presAssocID="{8CE3CE5D-3A96-4A12-A4F0-1A23D383869A}" presName="sibTrans" presStyleCnt="0"/>
      <dgm:spPr/>
    </dgm:pt>
    <dgm:pt modelId="{6BF98AC6-B8E5-4CD3-96D6-CB093198D53A}" type="pres">
      <dgm:prSet presAssocID="{6CBE0ACD-A6DF-4BFA-A69D-44E0F5E4C59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2156B7-C7D6-4301-88F6-C283F389D93C}" type="pres">
      <dgm:prSet presAssocID="{88299030-573E-4BDF-9385-478B70C5A070}" presName="sibTrans" presStyleCnt="0"/>
      <dgm:spPr/>
    </dgm:pt>
    <dgm:pt modelId="{E8B86DC7-4690-439A-8CD7-45B3D575D6C9}" type="pres">
      <dgm:prSet presAssocID="{45BEC7C2-FCA1-4AE2-8F84-18D11F7DA9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3941F7-5C3C-40F7-9C6B-4AD253A7D00B}" type="pres">
      <dgm:prSet presAssocID="{7FC88D6E-6EE7-49E1-A56A-136868AC9A15}" presName="sibTrans" presStyleCnt="0"/>
      <dgm:spPr/>
    </dgm:pt>
    <dgm:pt modelId="{22FBEE8F-B632-4673-9370-8589E86814BF}" type="pres">
      <dgm:prSet presAssocID="{DDAB451C-4C10-43E5-9EB8-3DFC59E1E7F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F2F6B1-5529-4539-B006-AF7E68C9CD54}" type="pres">
      <dgm:prSet presAssocID="{E784DD6D-816E-4F72-98BE-F0040D06D626}" presName="sibTrans" presStyleCnt="0"/>
      <dgm:spPr/>
    </dgm:pt>
    <dgm:pt modelId="{EEF5FB91-DE3D-4BC9-8136-B7BB9C43E04A}" type="pres">
      <dgm:prSet presAssocID="{CBEC743D-C05E-447C-AC68-467374C4103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8A135A-D555-44E1-9B25-B2E4EBCBD015}" type="pres">
      <dgm:prSet presAssocID="{38E153C1-307C-462D-9005-882D607B04BC}" presName="sibTrans" presStyleCnt="0"/>
      <dgm:spPr/>
    </dgm:pt>
    <dgm:pt modelId="{59879840-97CC-4A5C-8D3C-507AE292840E}" type="pres">
      <dgm:prSet presAssocID="{DEAA3C9D-AA5F-43CF-AB02-F5314D27E3D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4FC011-2816-4258-A50D-B5265D2DDF32}" type="pres">
      <dgm:prSet presAssocID="{F57764F8-B32E-4C4B-8296-2AA6B3DD296B}" presName="sibTrans" presStyleCnt="0"/>
      <dgm:spPr/>
    </dgm:pt>
    <dgm:pt modelId="{87B39F6E-F3BA-4E63-8531-3E4CFA6B68EE}" type="pres">
      <dgm:prSet presAssocID="{5F7C4472-2BE0-4D32-B8C0-6497B4252B6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87F1EA-257D-40D3-843B-90473153BB41}" srcId="{211A01C6-0BAF-4331-B1A4-FC75A00D3D31}" destId="{45BEC7C2-FCA1-4AE2-8F84-18D11F7DA925}" srcOrd="3" destOrd="0" parTransId="{8AD67E23-E4BA-4032-ABED-639C108D350A}" sibTransId="{7FC88D6E-6EE7-49E1-A56A-136868AC9A15}"/>
    <dgm:cxn modelId="{9D2FD81B-3560-436C-A962-F479ED5AC5E8}" srcId="{211A01C6-0BAF-4331-B1A4-FC75A00D3D31}" destId="{DEAA3C9D-AA5F-43CF-AB02-F5314D27E3D9}" srcOrd="6" destOrd="0" parTransId="{FB915583-4EA2-4DFD-B698-A5B9EAFD2B81}" sibTransId="{F57764F8-B32E-4C4B-8296-2AA6B3DD296B}"/>
    <dgm:cxn modelId="{C4467DE6-95A9-4962-B939-B8D2B1F66FD8}" type="presOf" srcId="{6CBE0ACD-A6DF-4BFA-A69D-44E0F5E4C59E}" destId="{6BF98AC6-B8E5-4CD3-96D6-CB093198D53A}" srcOrd="0" destOrd="0" presId="urn:microsoft.com/office/officeart/2005/8/layout/default#5"/>
    <dgm:cxn modelId="{456CF589-D8EB-4805-8F4E-F80CACA057B4}" type="presOf" srcId="{211A01C6-0BAF-4331-B1A4-FC75A00D3D31}" destId="{39222B57-8985-4EA1-A171-9513EB5DFF6F}" srcOrd="0" destOrd="0" presId="urn:microsoft.com/office/officeart/2005/8/layout/default#5"/>
    <dgm:cxn modelId="{44026AD5-8641-43EF-85B4-602D8EEF9B4D}" srcId="{211A01C6-0BAF-4331-B1A4-FC75A00D3D31}" destId="{DDAB451C-4C10-43E5-9EB8-3DFC59E1E7F5}" srcOrd="4" destOrd="0" parTransId="{3FA23EAD-0AB6-48F2-B760-E5D705A3B2BA}" sibTransId="{E784DD6D-816E-4F72-98BE-F0040D06D626}"/>
    <dgm:cxn modelId="{D8E05983-6B31-45DD-BB40-72EDB8D611AD}" type="presOf" srcId="{5F7C4472-2BE0-4D32-B8C0-6497B4252B6D}" destId="{87B39F6E-F3BA-4E63-8531-3E4CFA6B68EE}" srcOrd="0" destOrd="0" presId="urn:microsoft.com/office/officeart/2005/8/layout/default#5"/>
    <dgm:cxn modelId="{8FE40CED-5BBB-43D5-A594-D4CF5AEF8917}" srcId="{211A01C6-0BAF-4331-B1A4-FC75A00D3D31}" destId="{CBEC743D-C05E-447C-AC68-467374C41036}" srcOrd="5" destOrd="0" parTransId="{A6EEA71C-9456-4CB2-9C18-60A8AE9659FB}" sibTransId="{38E153C1-307C-462D-9005-882D607B04BC}"/>
    <dgm:cxn modelId="{D55F2EE6-64B4-40AD-95E5-B19F84E73C4A}" srcId="{211A01C6-0BAF-4331-B1A4-FC75A00D3D31}" destId="{D47F83F1-DBA4-42E6-B730-3DCA520EC8E6}" srcOrd="1" destOrd="0" parTransId="{D45960C6-1716-454B-B645-30B8EE68D9ED}" sibTransId="{8CE3CE5D-3A96-4A12-A4F0-1A23D383869A}"/>
    <dgm:cxn modelId="{E1CD4904-6576-4ED9-9BA4-B80C4090B168}" type="presOf" srcId="{CBEC743D-C05E-447C-AC68-467374C41036}" destId="{EEF5FB91-DE3D-4BC9-8136-B7BB9C43E04A}" srcOrd="0" destOrd="0" presId="urn:microsoft.com/office/officeart/2005/8/layout/default#5"/>
    <dgm:cxn modelId="{79E27DED-7388-40B9-A6F8-B9D5F0A64588}" type="presOf" srcId="{DDAB451C-4C10-43E5-9EB8-3DFC59E1E7F5}" destId="{22FBEE8F-B632-4673-9370-8589E86814BF}" srcOrd="0" destOrd="0" presId="urn:microsoft.com/office/officeart/2005/8/layout/default#5"/>
    <dgm:cxn modelId="{3E74E47B-BEDF-4B46-BBE1-242FD7FBAC78}" srcId="{211A01C6-0BAF-4331-B1A4-FC75A00D3D31}" destId="{5F7C4472-2BE0-4D32-B8C0-6497B4252B6D}" srcOrd="7" destOrd="0" parTransId="{41E07AE2-BA6C-42D6-9931-F9936FAAA8A1}" sibTransId="{B4088ED2-5322-4147-B7A1-BD8880A12E46}"/>
    <dgm:cxn modelId="{58BD6029-6CCE-4AA1-936F-A46A158C6AC2}" srcId="{211A01C6-0BAF-4331-B1A4-FC75A00D3D31}" destId="{6CBE0ACD-A6DF-4BFA-A69D-44E0F5E4C59E}" srcOrd="2" destOrd="0" parTransId="{E7497AD1-D65D-4959-BE36-C46FA7E92B58}" sibTransId="{88299030-573E-4BDF-9385-478B70C5A070}"/>
    <dgm:cxn modelId="{1CCBA471-7B22-49A3-B414-75BFB1D757FF}" type="presOf" srcId="{D47F83F1-DBA4-42E6-B730-3DCA520EC8E6}" destId="{558C3329-9BAC-4581-BFBF-76A7B4227F5E}" srcOrd="0" destOrd="0" presId="urn:microsoft.com/office/officeart/2005/8/layout/default#5"/>
    <dgm:cxn modelId="{1C49B999-4E77-4691-A4E9-7FC2B20BA65E}" type="presOf" srcId="{C17AD66D-0E0A-4CDA-AC28-01B2BB2691E6}" destId="{E7837D66-59FB-46F9-A1D0-F87E1DD8381D}" srcOrd="0" destOrd="0" presId="urn:microsoft.com/office/officeart/2005/8/layout/default#5"/>
    <dgm:cxn modelId="{598C6F18-B949-4299-BD21-CECF86ADE0CA}" type="presOf" srcId="{45BEC7C2-FCA1-4AE2-8F84-18D11F7DA925}" destId="{E8B86DC7-4690-439A-8CD7-45B3D575D6C9}" srcOrd="0" destOrd="0" presId="urn:microsoft.com/office/officeart/2005/8/layout/default#5"/>
    <dgm:cxn modelId="{FF45B364-EAD4-482A-8F61-1B219FAF1DAF}" srcId="{211A01C6-0BAF-4331-B1A4-FC75A00D3D31}" destId="{C17AD66D-0E0A-4CDA-AC28-01B2BB2691E6}" srcOrd="0" destOrd="0" parTransId="{FBE0DFA0-26EB-4EB1-8F52-B5D2ACE28E99}" sibTransId="{B9408464-E575-4EF6-9E51-9AEBEFBABA8D}"/>
    <dgm:cxn modelId="{CB9D44FE-DA92-4D19-9DC0-9C32A9991E65}" type="presOf" srcId="{DEAA3C9D-AA5F-43CF-AB02-F5314D27E3D9}" destId="{59879840-97CC-4A5C-8D3C-507AE292840E}" srcOrd="0" destOrd="0" presId="urn:microsoft.com/office/officeart/2005/8/layout/default#5"/>
    <dgm:cxn modelId="{EF44423C-6AAA-47E9-824F-CA716D168DC6}" type="presParOf" srcId="{39222B57-8985-4EA1-A171-9513EB5DFF6F}" destId="{E7837D66-59FB-46F9-A1D0-F87E1DD8381D}" srcOrd="0" destOrd="0" presId="urn:microsoft.com/office/officeart/2005/8/layout/default#5"/>
    <dgm:cxn modelId="{712699B9-BDC3-4449-8C4E-A6CB3D597212}" type="presParOf" srcId="{39222B57-8985-4EA1-A171-9513EB5DFF6F}" destId="{D4979CA3-7311-4232-A206-1106072BE297}" srcOrd="1" destOrd="0" presId="urn:microsoft.com/office/officeart/2005/8/layout/default#5"/>
    <dgm:cxn modelId="{845B8B2E-165D-4E2E-A0F6-BBD1C581FA58}" type="presParOf" srcId="{39222B57-8985-4EA1-A171-9513EB5DFF6F}" destId="{558C3329-9BAC-4581-BFBF-76A7B4227F5E}" srcOrd="2" destOrd="0" presId="urn:microsoft.com/office/officeart/2005/8/layout/default#5"/>
    <dgm:cxn modelId="{3ADA511E-8F63-4A2A-B071-AB4B1BC264D5}" type="presParOf" srcId="{39222B57-8985-4EA1-A171-9513EB5DFF6F}" destId="{2AEF4A04-3E91-4BCB-9430-137C6A3A7DA5}" srcOrd="3" destOrd="0" presId="urn:microsoft.com/office/officeart/2005/8/layout/default#5"/>
    <dgm:cxn modelId="{ECC3E1F8-BD16-499C-B2A8-0ACE637CBC48}" type="presParOf" srcId="{39222B57-8985-4EA1-A171-9513EB5DFF6F}" destId="{6BF98AC6-B8E5-4CD3-96D6-CB093198D53A}" srcOrd="4" destOrd="0" presId="urn:microsoft.com/office/officeart/2005/8/layout/default#5"/>
    <dgm:cxn modelId="{51D21151-8368-4101-90B7-7A3589EBD404}" type="presParOf" srcId="{39222B57-8985-4EA1-A171-9513EB5DFF6F}" destId="{CD2156B7-C7D6-4301-88F6-C283F389D93C}" srcOrd="5" destOrd="0" presId="urn:microsoft.com/office/officeart/2005/8/layout/default#5"/>
    <dgm:cxn modelId="{6190C5CA-518B-4087-A9FD-7989496585A5}" type="presParOf" srcId="{39222B57-8985-4EA1-A171-9513EB5DFF6F}" destId="{E8B86DC7-4690-439A-8CD7-45B3D575D6C9}" srcOrd="6" destOrd="0" presId="urn:microsoft.com/office/officeart/2005/8/layout/default#5"/>
    <dgm:cxn modelId="{BF095CB0-7417-4815-A209-EDCDAB71A221}" type="presParOf" srcId="{39222B57-8985-4EA1-A171-9513EB5DFF6F}" destId="{3F3941F7-5C3C-40F7-9C6B-4AD253A7D00B}" srcOrd="7" destOrd="0" presId="urn:microsoft.com/office/officeart/2005/8/layout/default#5"/>
    <dgm:cxn modelId="{2394312D-D494-4DDB-B5DE-0CCBB1A72C0C}" type="presParOf" srcId="{39222B57-8985-4EA1-A171-9513EB5DFF6F}" destId="{22FBEE8F-B632-4673-9370-8589E86814BF}" srcOrd="8" destOrd="0" presId="urn:microsoft.com/office/officeart/2005/8/layout/default#5"/>
    <dgm:cxn modelId="{9886BBFE-74D1-4770-A488-30255FB037F9}" type="presParOf" srcId="{39222B57-8985-4EA1-A171-9513EB5DFF6F}" destId="{64F2F6B1-5529-4539-B006-AF7E68C9CD54}" srcOrd="9" destOrd="0" presId="urn:microsoft.com/office/officeart/2005/8/layout/default#5"/>
    <dgm:cxn modelId="{51847D3D-F50B-4086-8563-570CAE175A64}" type="presParOf" srcId="{39222B57-8985-4EA1-A171-9513EB5DFF6F}" destId="{EEF5FB91-DE3D-4BC9-8136-B7BB9C43E04A}" srcOrd="10" destOrd="0" presId="urn:microsoft.com/office/officeart/2005/8/layout/default#5"/>
    <dgm:cxn modelId="{639233EB-F87B-4B8F-AF97-4C5C7B8ADD60}" type="presParOf" srcId="{39222B57-8985-4EA1-A171-9513EB5DFF6F}" destId="{F78A135A-D555-44E1-9B25-B2E4EBCBD015}" srcOrd="11" destOrd="0" presId="urn:microsoft.com/office/officeart/2005/8/layout/default#5"/>
    <dgm:cxn modelId="{F86A794F-A0FA-48FC-874F-1BEFB652D1B8}" type="presParOf" srcId="{39222B57-8985-4EA1-A171-9513EB5DFF6F}" destId="{59879840-97CC-4A5C-8D3C-507AE292840E}" srcOrd="12" destOrd="0" presId="urn:microsoft.com/office/officeart/2005/8/layout/default#5"/>
    <dgm:cxn modelId="{09CA83F5-0CF4-42E3-991C-07A977E40BFB}" type="presParOf" srcId="{39222B57-8985-4EA1-A171-9513EB5DFF6F}" destId="{794FC011-2816-4258-A50D-B5265D2DDF32}" srcOrd="13" destOrd="0" presId="urn:microsoft.com/office/officeart/2005/8/layout/default#5"/>
    <dgm:cxn modelId="{3497B397-294B-4860-BE9A-9E68D7F3B6CF}" type="presParOf" srcId="{39222B57-8985-4EA1-A171-9513EB5DFF6F}" destId="{87B39F6E-F3BA-4E63-8531-3E4CFA6B68EE}" srcOrd="1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6C089E2-9BC3-42E0-90C0-67B13D9BA89D}" type="doc">
      <dgm:prSet loTypeId="urn:microsoft.com/office/officeart/2005/8/layout/default#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29C917-9FD7-4B06-86C8-E9CAF0D8A9E0}">
      <dgm:prSet custT="1"/>
      <dgm:spPr/>
      <dgm:t>
        <a:bodyPr/>
        <a:lstStyle/>
        <a:p>
          <a:r>
            <a:rPr lang="hr-HR" sz="2000" dirty="0"/>
            <a:t>Ilirski ratovi</a:t>
          </a:r>
          <a:endParaRPr lang="en-US" sz="2000" dirty="0"/>
        </a:p>
      </dgm:t>
    </dgm:pt>
    <dgm:pt modelId="{2A136904-F2B7-48DF-92B7-9312BBE347DF}" type="parTrans" cxnId="{5FF50269-1491-4170-95F5-ADD420174176}">
      <dgm:prSet/>
      <dgm:spPr/>
      <dgm:t>
        <a:bodyPr/>
        <a:lstStyle/>
        <a:p>
          <a:endParaRPr lang="en-US"/>
        </a:p>
      </dgm:t>
    </dgm:pt>
    <dgm:pt modelId="{68CE7070-536E-4C1B-BF81-6A86D8DD0051}" type="sibTrans" cxnId="{5FF50269-1491-4170-95F5-ADD420174176}">
      <dgm:prSet/>
      <dgm:spPr/>
      <dgm:t>
        <a:bodyPr/>
        <a:lstStyle/>
        <a:p>
          <a:endParaRPr lang="en-US"/>
        </a:p>
      </dgm:t>
    </dgm:pt>
    <dgm:pt modelId="{9FEF69FB-77FF-4169-8230-09B72EA05367}">
      <dgm:prSet custT="1"/>
      <dgm:spPr/>
      <dgm:t>
        <a:bodyPr/>
        <a:lstStyle/>
        <a:p>
          <a:r>
            <a:rPr lang="hr-HR" sz="2000" dirty="0"/>
            <a:t>Kraljica Teuta i gusarenje Jadranom</a:t>
          </a:r>
          <a:endParaRPr lang="en-US" sz="2000" dirty="0"/>
        </a:p>
      </dgm:t>
    </dgm:pt>
    <dgm:pt modelId="{D6EA9E0D-5F09-4DD5-B1A9-677669E8E3ED}" type="parTrans" cxnId="{485041D6-77F1-4532-8622-A4822966B13C}">
      <dgm:prSet/>
      <dgm:spPr/>
      <dgm:t>
        <a:bodyPr/>
        <a:lstStyle/>
        <a:p>
          <a:endParaRPr lang="en-US"/>
        </a:p>
      </dgm:t>
    </dgm:pt>
    <dgm:pt modelId="{625003F1-3221-4405-A4CF-DFE92256D182}" type="sibTrans" cxnId="{485041D6-77F1-4532-8622-A4822966B13C}">
      <dgm:prSet/>
      <dgm:spPr/>
      <dgm:t>
        <a:bodyPr/>
        <a:lstStyle/>
        <a:p>
          <a:endParaRPr lang="en-US"/>
        </a:p>
      </dgm:t>
    </dgm:pt>
    <dgm:pt modelId="{4EBE8F3A-5CA7-4403-A29E-EB292AD6293E}">
      <dgm:prSet custT="1"/>
      <dgm:spPr/>
      <dgm:t>
        <a:bodyPr/>
        <a:lstStyle/>
        <a:p>
          <a:r>
            <a:rPr lang="hr-HR" sz="2000" dirty="0"/>
            <a:t>Provincija Ilirik</a:t>
          </a:r>
          <a:endParaRPr lang="en-US" sz="2000" dirty="0"/>
        </a:p>
      </dgm:t>
    </dgm:pt>
    <dgm:pt modelId="{B42BA57E-B558-4C0A-B945-71744761AC71}" type="parTrans" cxnId="{B95BC3A4-33F0-4A3D-AF56-FAFEE1848FFD}">
      <dgm:prSet/>
      <dgm:spPr/>
      <dgm:t>
        <a:bodyPr/>
        <a:lstStyle/>
        <a:p>
          <a:endParaRPr lang="en-US"/>
        </a:p>
      </dgm:t>
    </dgm:pt>
    <dgm:pt modelId="{09642827-1068-4D2A-AA67-619175C8A60B}" type="sibTrans" cxnId="{B95BC3A4-33F0-4A3D-AF56-FAFEE1848FFD}">
      <dgm:prSet/>
      <dgm:spPr/>
      <dgm:t>
        <a:bodyPr/>
        <a:lstStyle/>
        <a:p>
          <a:endParaRPr lang="en-US"/>
        </a:p>
      </dgm:t>
    </dgm:pt>
    <dgm:pt modelId="{67CD0AE0-A1FF-4843-9D06-3E47634684D2}">
      <dgm:prSet custT="1"/>
      <dgm:spPr/>
      <dgm:t>
        <a:bodyPr/>
        <a:lstStyle/>
        <a:p>
          <a:r>
            <a:rPr lang="hr-HR" sz="2000" dirty="0"/>
            <a:t>II. </a:t>
          </a:r>
          <a:r>
            <a:rPr lang="hr-HR" sz="2000" dirty="0" smtClean="0"/>
            <a:t>stoljeće </a:t>
          </a:r>
          <a:r>
            <a:rPr lang="hr-HR" sz="2000" dirty="0"/>
            <a:t>pr. Krista Rimljani gospodari Sredozemlja</a:t>
          </a:r>
          <a:endParaRPr lang="en-US" sz="2000" dirty="0"/>
        </a:p>
      </dgm:t>
    </dgm:pt>
    <dgm:pt modelId="{B0E051C1-60CD-4F46-B953-388DD14C96F2}" type="parTrans" cxnId="{F86A6ED0-F873-4058-BE72-E6672D933FC5}">
      <dgm:prSet/>
      <dgm:spPr/>
      <dgm:t>
        <a:bodyPr/>
        <a:lstStyle/>
        <a:p>
          <a:endParaRPr lang="en-US"/>
        </a:p>
      </dgm:t>
    </dgm:pt>
    <dgm:pt modelId="{2ED267DA-FF25-4786-A615-84C951E72196}" type="sibTrans" cxnId="{F86A6ED0-F873-4058-BE72-E6672D933FC5}">
      <dgm:prSet/>
      <dgm:spPr/>
      <dgm:t>
        <a:bodyPr/>
        <a:lstStyle/>
        <a:p>
          <a:endParaRPr lang="en-US"/>
        </a:p>
      </dgm:t>
    </dgm:pt>
    <dgm:pt modelId="{5FC1B4B7-C376-42FB-8C6E-081959450166}">
      <dgm:prSet custT="1"/>
      <dgm:spPr/>
      <dgm:t>
        <a:bodyPr/>
        <a:lstStyle/>
        <a:p>
          <a:r>
            <a:rPr lang="hr-HR" sz="2000" dirty="0"/>
            <a:t>Reforme braće </a:t>
          </a:r>
          <a:r>
            <a:rPr lang="hr-HR" sz="2000" dirty="0" err="1"/>
            <a:t>Grakho</a:t>
          </a:r>
          <a:endParaRPr lang="en-US" sz="2000" dirty="0"/>
        </a:p>
      </dgm:t>
    </dgm:pt>
    <dgm:pt modelId="{72782D10-B08D-42A6-AEDB-3AA8E52477EA}" type="parTrans" cxnId="{8AF7BA6E-AB94-414A-8814-7B7DF7CEDE1D}">
      <dgm:prSet/>
      <dgm:spPr/>
      <dgm:t>
        <a:bodyPr/>
        <a:lstStyle/>
        <a:p>
          <a:endParaRPr lang="en-US"/>
        </a:p>
      </dgm:t>
    </dgm:pt>
    <dgm:pt modelId="{9AC04333-D72D-4BA5-9EC4-D07B8B46A289}" type="sibTrans" cxnId="{8AF7BA6E-AB94-414A-8814-7B7DF7CEDE1D}">
      <dgm:prSet/>
      <dgm:spPr/>
      <dgm:t>
        <a:bodyPr/>
        <a:lstStyle/>
        <a:p>
          <a:endParaRPr lang="en-US"/>
        </a:p>
      </dgm:t>
    </dgm:pt>
    <dgm:pt modelId="{0D8917DA-CC8E-4C51-B91F-E02BD3097146}">
      <dgm:prSet custT="1"/>
      <dgm:spPr/>
      <dgm:t>
        <a:bodyPr/>
        <a:lstStyle/>
        <a:p>
          <a:r>
            <a:rPr lang="hr-HR" sz="2000"/>
            <a:t>Optimati i populari</a:t>
          </a:r>
          <a:endParaRPr lang="en-US" sz="2000"/>
        </a:p>
      </dgm:t>
    </dgm:pt>
    <dgm:pt modelId="{E414081A-2142-444B-A8CD-4840C75ECC41}" type="parTrans" cxnId="{921D4904-3646-4E26-9C67-14FC04C08430}">
      <dgm:prSet/>
      <dgm:spPr/>
      <dgm:t>
        <a:bodyPr/>
        <a:lstStyle/>
        <a:p>
          <a:endParaRPr lang="en-US"/>
        </a:p>
      </dgm:t>
    </dgm:pt>
    <dgm:pt modelId="{FC39A1FA-B043-4B5F-A670-328D9A35698E}" type="sibTrans" cxnId="{921D4904-3646-4E26-9C67-14FC04C08430}">
      <dgm:prSet/>
      <dgm:spPr/>
      <dgm:t>
        <a:bodyPr/>
        <a:lstStyle/>
        <a:p>
          <a:endParaRPr lang="en-US"/>
        </a:p>
      </dgm:t>
    </dgm:pt>
    <dgm:pt modelId="{DB082F04-69DE-45F6-A4D6-F708FC5D4F18}">
      <dgm:prSet custT="1"/>
      <dgm:spPr/>
      <dgm:t>
        <a:bodyPr/>
        <a:lstStyle/>
        <a:p>
          <a:r>
            <a:rPr lang="hr-HR" sz="2000" dirty="0" err="1"/>
            <a:t>Sulina</a:t>
          </a:r>
          <a:r>
            <a:rPr lang="hr-HR" sz="2000" dirty="0"/>
            <a:t> diktatura</a:t>
          </a:r>
          <a:endParaRPr lang="en-US" sz="2000" dirty="0"/>
        </a:p>
      </dgm:t>
    </dgm:pt>
    <dgm:pt modelId="{2E5583BF-8EE6-4F85-8621-BF8BE962FD4C}" type="parTrans" cxnId="{99A9E217-9F82-42CF-AD78-67B474071182}">
      <dgm:prSet/>
      <dgm:spPr/>
      <dgm:t>
        <a:bodyPr/>
        <a:lstStyle/>
        <a:p>
          <a:endParaRPr lang="en-US"/>
        </a:p>
      </dgm:t>
    </dgm:pt>
    <dgm:pt modelId="{501C3AD5-EA37-4AC9-A7BD-490853E437DF}" type="sibTrans" cxnId="{99A9E217-9F82-42CF-AD78-67B474071182}">
      <dgm:prSet/>
      <dgm:spPr/>
      <dgm:t>
        <a:bodyPr/>
        <a:lstStyle/>
        <a:p>
          <a:endParaRPr lang="en-US"/>
        </a:p>
      </dgm:t>
    </dgm:pt>
    <dgm:pt modelId="{02560B6B-F084-4332-B8F4-F07EC4CD7034}" type="pres">
      <dgm:prSet presAssocID="{86C089E2-9BC3-42E0-90C0-67B13D9BA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015D50-0F40-4841-B821-291D17B43ED6}" type="pres">
      <dgm:prSet presAssocID="{B729C917-9FD7-4B06-86C8-E9CAF0D8A9E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8B83C0-99E6-46BE-A4F2-BF39328B7903}" type="pres">
      <dgm:prSet presAssocID="{68CE7070-536E-4C1B-BF81-6A86D8DD0051}" presName="sibTrans" presStyleCnt="0"/>
      <dgm:spPr/>
    </dgm:pt>
    <dgm:pt modelId="{41BC3C53-CA87-4FD3-BDE2-66C03D9A03FA}" type="pres">
      <dgm:prSet presAssocID="{9FEF69FB-77FF-4169-8230-09B72EA0536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E68795-9C67-4BF9-A751-7BA9D479AC19}" type="pres">
      <dgm:prSet presAssocID="{625003F1-3221-4405-A4CF-DFE92256D182}" presName="sibTrans" presStyleCnt="0"/>
      <dgm:spPr/>
    </dgm:pt>
    <dgm:pt modelId="{30F339AB-6BCA-4802-8328-D93809B43758}" type="pres">
      <dgm:prSet presAssocID="{4EBE8F3A-5CA7-4403-A29E-EB292AD6293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6BE7FF-2488-4EE4-A087-C2357042E43A}" type="pres">
      <dgm:prSet presAssocID="{09642827-1068-4D2A-AA67-619175C8A60B}" presName="sibTrans" presStyleCnt="0"/>
      <dgm:spPr/>
    </dgm:pt>
    <dgm:pt modelId="{B66425D0-3500-4E8B-8728-81C673277EB5}" type="pres">
      <dgm:prSet presAssocID="{67CD0AE0-A1FF-4843-9D06-3E47634684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9C4833-A206-459F-AE9E-09AD7C8D8C79}" type="pres">
      <dgm:prSet presAssocID="{2ED267DA-FF25-4786-A615-84C951E72196}" presName="sibTrans" presStyleCnt="0"/>
      <dgm:spPr/>
    </dgm:pt>
    <dgm:pt modelId="{C1829C0A-7F3E-48D6-AD9B-14DEBC7645F3}" type="pres">
      <dgm:prSet presAssocID="{5FC1B4B7-C376-42FB-8C6E-0819594501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B164E4-07EF-4F4B-A21C-5D9BEC65E430}" type="pres">
      <dgm:prSet presAssocID="{9AC04333-D72D-4BA5-9EC4-D07B8B46A289}" presName="sibTrans" presStyleCnt="0"/>
      <dgm:spPr/>
    </dgm:pt>
    <dgm:pt modelId="{516F82F8-3612-45F3-93AC-78FF0BA5A479}" type="pres">
      <dgm:prSet presAssocID="{0D8917DA-CC8E-4C51-B91F-E02BD309714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4C8693-6806-42F1-BDA8-3E443A018A3A}" type="pres">
      <dgm:prSet presAssocID="{FC39A1FA-B043-4B5F-A670-328D9A35698E}" presName="sibTrans" presStyleCnt="0"/>
      <dgm:spPr/>
    </dgm:pt>
    <dgm:pt modelId="{CF6C660A-0BC2-468B-AB02-5AFEEF2C8ECF}" type="pres">
      <dgm:prSet presAssocID="{DB082F04-69DE-45F6-A4D6-F708FC5D4F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98E0F90-8E8F-4812-BD55-65E3AD7B491B}" type="presOf" srcId="{DB082F04-69DE-45F6-A4D6-F708FC5D4F18}" destId="{CF6C660A-0BC2-468B-AB02-5AFEEF2C8ECF}" srcOrd="0" destOrd="0" presId="urn:microsoft.com/office/officeart/2005/8/layout/default#6"/>
    <dgm:cxn modelId="{936CEE83-49AD-4037-B87B-906BED9A5CAC}" type="presOf" srcId="{4EBE8F3A-5CA7-4403-A29E-EB292AD6293E}" destId="{30F339AB-6BCA-4802-8328-D93809B43758}" srcOrd="0" destOrd="0" presId="urn:microsoft.com/office/officeart/2005/8/layout/default#6"/>
    <dgm:cxn modelId="{769DC767-E78E-4DCA-A4DF-CB3BB53E470F}" type="presOf" srcId="{9FEF69FB-77FF-4169-8230-09B72EA05367}" destId="{41BC3C53-CA87-4FD3-BDE2-66C03D9A03FA}" srcOrd="0" destOrd="0" presId="urn:microsoft.com/office/officeart/2005/8/layout/default#6"/>
    <dgm:cxn modelId="{C252826E-4DC6-4924-BD68-A72DE662242B}" type="presOf" srcId="{86C089E2-9BC3-42E0-90C0-67B13D9BA89D}" destId="{02560B6B-F084-4332-B8F4-F07EC4CD7034}" srcOrd="0" destOrd="0" presId="urn:microsoft.com/office/officeart/2005/8/layout/default#6"/>
    <dgm:cxn modelId="{C8C9EA9D-A4D5-45AF-81DD-109058ED8D72}" type="presOf" srcId="{0D8917DA-CC8E-4C51-B91F-E02BD3097146}" destId="{516F82F8-3612-45F3-93AC-78FF0BA5A479}" srcOrd="0" destOrd="0" presId="urn:microsoft.com/office/officeart/2005/8/layout/default#6"/>
    <dgm:cxn modelId="{F86A6ED0-F873-4058-BE72-E6672D933FC5}" srcId="{86C089E2-9BC3-42E0-90C0-67B13D9BA89D}" destId="{67CD0AE0-A1FF-4843-9D06-3E47634684D2}" srcOrd="3" destOrd="0" parTransId="{B0E051C1-60CD-4F46-B953-388DD14C96F2}" sibTransId="{2ED267DA-FF25-4786-A615-84C951E72196}"/>
    <dgm:cxn modelId="{5E7ADBBD-AECD-44E4-A7FA-0A6D16DD808C}" type="presOf" srcId="{B729C917-9FD7-4B06-86C8-E9CAF0D8A9E0}" destId="{12015D50-0F40-4841-B821-291D17B43ED6}" srcOrd="0" destOrd="0" presId="urn:microsoft.com/office/officeart/2005/8/layout/default#6"/>
    <dgm:cxn modelId="{485041D6-77F1-4532-8622-A4822966B13C}" srcId="{86C089E2-9BC3-42E0-90C0-67B13D9BA89D}" destId="{9FEF69FB-77FF-4169-8230-09B72EA05367}" srcOrd="1" destOrd="0" parTransId="{D6EA9E0D-5F09-4DD5-B1A9-677669E8E3ED}" sibTransId="{625003F1-3221-4405-A4CF-DFE92256D182}"/>
    <dgm:cxn modelId="{8AF7BA6E-AB94-414A-8814-7B7DF7CEDE1D}" srcId="{86C089E2-9BC3-42E0-90C0-67B13D9BA89D}" destId="{5FC1B4B7-C376-42FB-8C6E-081959450166}" srcOrd="4" destOrd="0" parTransId="{72782D10-B08D-42A6-AEDB-3AA8E52477EA}" sibTransId="{9AC04333-D72D-4BA5-9EC4-D07B8B46A289}"/>
    <dgm:cxn modelId="{D25451C9-5F52-4BAB-A02D-03555C342EE8}" type="presOf" srcId="{5FC1B4B7-C376-42FB-8C6E-081959450166}" destId="{C1829C0A-7F3E-48D6-AD9B-14DEBC7645F3}" srcOrd="0" destOrd="0" presId="urn:microsoft.com/office/officeart/2005/8/layout/default#6"/>
    <dgm:cxn modelId="{6069A75C-2ABB-42E8-AC65-1C93AE063A2E}" type="presOf" srcId="{67CD0AE0-A1FF-4843-9D06-3E47634684D2}" destId="{B66425D0-3500-4E8B-8728-81C673277EB5}" srcOrd="0" destOrd="0" presId="urn:microsoft.com/office/officeart/2005/8/layout/default#6"/>
    <dgm:cxn modelId="{99A9E217-9F82-42CF-AD78-67B474071182}" srcId="{86C089E2-9BC3-42E0-90C0-67B13D9BA89D}" destId="{DB082F04-69DE-45F6-A4D6-F708FC5D4F18}" srcOrd="6" destOrd="0" parTransId="{2E5583BF-8EE6-4F85-8621-BF8BE962FD4C}" sibTransId="{501C3AD5-EA37-4AC9-A7BD-490853E437DF}"/>
    <dgm:cxn modelId="{921D4904-3646-4E26-9C67-14FC04C08430}" srcId="{86C089E2-9BC3-42E0-90C0-67B13D9BA89D}" destId="{0D8917DA-CC8E-4C51-B91F-E02BD3097146}" srcOrd="5" destOrd="0" parTransId="{E414081A-2142-444B-A8CD-4840C75ECC41}" sibTransId="{FC39A1FA-B043-4B5F-A670-328D9A35698E}"/>
    <dgm:cxn modelId="{5FF50269-1491-4170-95F5-ADD420174176}" srcId="{86C089E2-9BC3-42E0-90C0-67B13D9BA89D}" destId="{B729C917-9FD7-4B06-86C8-E9CAF0D8A9E0}" srcOrd="0" destOrd="0" parTransId="{2A136904-F2B7-48DF-92B7-9312BBE347DF}" sibTransId="{68CE7070-536E-4C1B-BF81-6A86D8DD0051}"/>
    <dgm:cxn modelId="{B95BC3A4-33F0-4A3D-AF56-FAFEE1848FFD}" srcId="{86C089E2-9BC3-42E0-90C0-67B13D9BA89D}" destId="{4EBE8F3A-5CA7-4403-A29E-EB292AD6293E}" srcOrd="2" destOrd="0" parTransId="{B42BA57E-B558-4C0A-B945-71744761AC71}" sibTransId="{09642827-1068-4D2A-AA67-619175C8A60B}"/>
    <dgm:cxn modelId="{C6AB6F42-52BE-43C7-87B5-01AA8AA985B5}" type="presParOf" srcId="{02560B6B-F084-4332-B8F4-F07EC4CD7034}" destId="{12015D50-0F40-4841-B821-291D17B43ED6}" srcOrd="0" destOrd="0" presId="urn:microsoft.com/office/officeart/2005/8/layout/default#6"/>
    <dgm:cxn modelId="{5BC09A5F-C817-42D3-BE25-DB53E3DCF831}" type="presParOf" srcId="{02560B6B-F084-4332-B8F4-F07EC4CD7034}" destId="{2B8B83C0-99E6-46BE-A4F2-BF39328B7903}" srcOrd="1" destOrd="0" presId="urn:microsoft.com/office/officeart/2005/8/layout/default#6"/>
    <dgm:cxn modelId="{A682B454-B081-421E-BC76-38422B79A184}" type="presParOf" srcId="{02560B6B-F084-4332-B8F4-F07EC4CD7034}" destId="{41BC3C53-CA87-4FD3-BDE2-66C03D9A03FA}" srcOrd="2" destOrd="0" presId="urn:microsoft.com/office/officeart/2005/8/layout/default#6"/>
    <dgm:cxn modelId="{DF96A9F9-12FA-4E98-A5C8-7F0DF5CAF831}" type="presParOf" srcId="{02560B6B-F084-4332-B8F4-F07EC4CD7034}" destId="{66E68795-9C67-4BF9-A751-7BA9D479AC19}" srcOrd="3" destOrd="0" presId="urn:microsoft.com/office/officeart/2005/8/layout/default#6"/>
    <dgm:cxn modelId="{4833DEAC-7726-42C8-8E18-AC8726B062EF}" type="presParOf" srcId="{02560B6B-F084-4332-B8F4-F07EC4CD7034}" destId="{30F339AB-6BCA-4802-8328-D93809B43758}" srcOrd="4" destOrd="0" presId="urn:microsoft.com/office/officeart/2005/8/layout/default#6"/>
    <dgm:cxn modelId="{A1B9D680-8855-4291-868E-5E7F72898706}" type="presParOf" srcId="{02560B6B-F084-4332-B8F4-F07EC4CD7034}" destId="{596BE7FF-2488-4EE4-A087-C2357042E43A}" srcOrd="5" destOrd="0" presId="urn:microsoft.com/office/officeart/2005/8/layout/default#6"/>
    <dgm:cxn modelId="{4DF7B28C-D75F-451F-B0D1-78819BF20C2A}" type="presParOf" srcId="{02560B6B-F084-4332-B8F4-F07EC4CD7034}" destId="{B66425D0-3500-4E8B-8728-81C673277EB5}" srcOrd="6" destOrd="0" presId="urn:microsoft.com/office/officeart/2005/8/layout/default#6"/>
    <dgm:cxn modelId="{8AC2ED85-2BC1-4CEF-91DC-C912D4DB8766}" type="presParOf" srcId="{02560B6B-F084-4332-B8F4-F07EC4CD7034}" destId="{4A9C4833-A206-459F-AE9E-09AD7C8D8C79}" srcOrd="7" destOrd="0" presId="urn:microsoft.com/office/officeart/2005/8/layout/default#6"/>
    <dgm:cxn modelId="{1EFA964A-E2E7-4728-9D36-BB4C318C8659}" type="presParOf" srcId="{02560B6B-F084-4332-B8F4-F07EC4CD7034}" destId="{C1829C0A-7F3E-48D6-AD9B-14DEBC7645F3}" srcOrd="8" destOrd="0" presId="urn:microsoft.com/office/officeart/2005/8/layout/default#6"/>
    <dgm:cxn modelId="{C25BABCE-E40D-4641-B09F-E46C0195FC84}" type="presParOf" srcId="{02560B6B-F084-4332-B8F4-F07EC4CD7034}" destId="{57B164E4-07EF-4F4B-A21C-5D9BEC65E430}" srcOrd="9" destOrd="0" presId="urn:microsoft.com/office/officeart/2005/8/layout/default#6"/>
    <dgm:cxn modelId="{55BE6EFE-0AF4-40C8-9DEB-9E76FF4A2DEC}" type="presParOf" srcId="{02560B6B-F084-4332-B8F4-F07EC4CD7034}" destId="{516F82F8-3612-45F3-93AC-78FF0BA5A479}" srcOrd="10" destOrd="0" presId="urn:microsoft.com/office/officeart/2005/8/layout/default#6"/>
    <dgm:cxn modelId="{81B27917-E7C5-494A-8EC0-222C4DD04E74}" type="presParOf" srcId="{02560B6B-F084-4332-B8F4-F07EC4CD7034}" destId="{124C8693-6806-42F1-BDA8-3E443A018A3A}" srcOrd="11" destOrd="0" presId="urn:microsoft.com/office/officeart/2005/8/layout/default#6"/>
    <dgm:cxn modelId="{B0181B6C-FDCE-44B1-9B59-0C47C937DF2D}" type="presParOf" srcId="{02560B6B-F084-4332-B8F4-F07EC4CD7034}" destId="{CF6C660A-0BC2-468B-AB02-5AFEEF2C8ECF}" srcOrd="1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16236-480F-45A7-AF92-BAFBC3F83045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F4A286-8B9D-48AA-B224-AD8315EABFC0}">
      <dgm:prSet/>
      <dgm:spPr/>
      <dgm:t>
        <a:bodyPr/>
        <a:lstStyle/>
        <a:p>
          <a:r>
            <a:rPr lang="hr-HR"/>
            <a:t>Grčka kolonija Tarent </a:t>
          </a:r>
          <a:endParaRPr lang="en-US"/>
        </a:p>
      </dgm:t>
    </dgm:pt>
    <dgm:pt modelId="{C2646894-3BDD-4F58-8E52-F9256444A619}" type="parTrans" cxnId="{5ADD4620-C885-465C-9BB1-F7F39A8BACFD}">
      <dgm:prSet/>
      <dgm:spPr/>
      <dgm:t>
        <a:bodyPr/>
        <a:lstStyle/>
        <a:p>
          <a:endParaRPr lang="en-US"/>
        </a:p>
      </dgm:t>
    </dgm:pt>
    <dgm:pt modelId="{1F8A3406-6191-4791-8930-B8C497AC9204}" type="sibTrans" cxnId="{5ADD4620-C885-465C-9BB1-F7F39A8BACFD}">
      <dgm:prSet/>
      <dgm:spPr/>
      <dgm:t>
        <a:bodyPr/>
        <a:lstStyle/>
        <a:p>
          <a:endParaRPr lang="en-US"/>
        </a:p>
      </dgm:t>
    </dgm:pt>
    <dgm:pt modelId="{ED05E8D0-9616-441B-9E8C-5DF23A3E2E5C}">
      <dgm:prSet/>
      <dgm:spPr/>
      <dgm:t>
        <a:bodyPr/>
        <a:lstStyle/>
        <a:p>
          <a:r>
            <a:rPr lang="hr-HR"/>
            <a:t>Sukob s epirskim kraljem Pirom</a:t>
          </a:r>
          <a:endParaRPr lang="en-US"/>
        </a:p>
      </dgm:t>
    </dgm:pt>
    <dgm:pt modelId="{783F8224-F681-49EB-A8A3-DC3A0E7B2AA5}" type="parTrans" cxnId="{67DAFEBA-F569-4552-ABD0-5BC4067D36BC}">
      <dgm:prSet/>
      <dgm:spPr/>
      <dgm:t>
        <a:bodyPr/>
        <a:lstStyle/>
        <a:p>
          <a:endParaRPr lang="en-US"/>
        </a:p>
      </dgm:t>
    </dgm:pt>
    <dgm:pt modelId="{68FBBB0F-CD23-4FE9-BBD0-D539871B8BAA}" type="sibTrans" cxnId="{67DAFEBA-F569-4552-ABD0-5BC4067D36BC}">
      <dgm:prSet/>
      <dgm:spPr/>
      <dgm:t>
        <a:bodyPr/>
        <a:lstStyle/>
        <a:p>
          <a:endParaRPr lang="en-US"/>
        </a:p>
      </dgm:t>
    </dgm:pt>
    <dgm:pt modelId="{E838297F-5A72-45CB-883D-772E905E8BD4}">
      <dgm:prSet/>
      <dgm:spPr/>
      <dgm:t>
        <a:bodyPr/>
        <a:lstStyle/>
        <a:p>
          <a:r>
            <a:rPr lang="hr-HR"/>
            <a:t>Bojni slonovi u Europi</a:t>
          </a:r>
          <a:endParaRPr lang="en-US"/>
        </a:p>
      </dgm:t>
    </dgm:pt>
    <dgm:pt modelId="{687BEA47-F346-4A9B-A06F-57F8120BC6D2}" type="parTrans" cxnId="{794D1C06-2D7C-476A-90CA-D08A4F232EF9}">
      <dgm:prSet/>
      <dgm:spPr/>
      <dgm:t>
        <a:bodyPr/>
        <a:lstStyle/>
        <a:p>
          <a:endParaRPr lang="en-US"/>
        </a:p>
      </dgm:t>
    </dgm:pt>
    <dgm:pt modelId="{1D7CF627-19D8-49BE-94AC-CF579FE5B81B}" type="sibTrans" cxnId="{794D1C06-2D7C-476A-90CA-D08A4F232EF9}">
      <dgm:prSet/>
      <dgm:spPr/>
      <dgm:t>
        <a:bodyPr/>
        <a:lstStyle/>
        <a:p>
          <a:endParaRPr lang="en-US"/>
        </a:p>
      </dgm:t>
    </dgm:pt>
    <dgm:pt modelId="{9FA4BA75-288D-436E-88A5-44C82A6C1C54}">
      <dgm:prSet/>
      <dgm:spPr/>
      <dgm:t>
        <a:bodyPr/>
        <a:lstStyle/>
        <a:p>
          <a:r>
            <a:rPr lang="hr-HR"/>
            <a:t>Pirova pobjeda</a:t>
          </a:r>
          <a:endParaRPr lang="en-US"/>
        </a:p>
      </dgm:t>
    </dgm:pt>
    <dgm:pt modelId="{0D3E5A21-2536-4211-AB66-2BBDCDF944CF}" type="parTrans" cxnId="{D35A7F64-0D84-490A-A1E8-75C2E240CF75}">
      <dgm:prSet/>
      <dgm:spPr/>
      <dgm:t>
        <a:bodyPr/>
        <a:lstStyle/>
        <a:p>
          <a:endParaRPr lang="en-US"/>
        </a:p>
      </dgm:t>
    </dgm:pt>
    <dgm:pt modelId="{F89CFC42-A121-47DF-8A66-8F8F08C93EA0}" type="sibTrans" cxnId="{D35A7F64-0D84-490A-A1E8-75C2E240CF75}">
      <dgm:prSet/>
      <dgm:spPr/>
      <dgm:t>
        <a:bodyPr/>
        <a:lstStyle/>
        <a:p>
          <a:endParaRPr lang="en-US"/>
        </a:p>
      </dgm:t>
    </dgm:pt>
    <dgm:pt modelId="{8A007651-C766-49B5-862E-D381DEBBF4AD}">
      <dgm:prSet/>
      <dgm:spPr/>
      <dgm:t>
        <a:bodyPr/>
        <a:lstStyle/>
        <a:p>
          <a:r>
            <a:rPr lang="hr-HR" dirty="0" err="1"/>
            <a:t>275</a:t>
          </a:r>
          <a:r>
            <a:rPr lang="hr-HR" dirty="0"/>
            <a:t>. godina </a:t>
          </a:r>
          <a:r>
            <a:rPr lang="hr-HR" dirty="0" err="1"/>
            <a:t>pr</a:t>
          </a:r>
          <a:r>
            <a:rPr lang="hr-HR" dirty="0"/>
            <a:t>. Krista, gradovi Velike Grčke priznaju vlast Rima</a:t>
          </a:r>
          <a:endParaRPr lang="en-US" dirty="0"/>
        </a:p>
      </dgm:t>
    </dgm:pt>
    <dgm:pt modelId="{76AC105E-A277-42F1-8953-DE1FBAC34B17}" type="parTrans" cxnId="{F5DB56AC-7735-46F7-99E5-6EFA04C95D40}">
      <dgm:prSet/>
      <dgm:spPr/>
      <dgm:t>
        <a:bodyPr/>
        <a:lstStyle/>
        <a:p>
          <a:endParaRPr lang="en-US"/>
        </a:p>
      </dgm:t>
    </dgm:pt>
    <dgm:pt modelId="{2A18B199-878D-4A96-8289-D3F144AA129D}" type="sibTrans" cxnId="{F5DB56AC-7735-46F7-99E5-6EFA04C95D40}">
      <dgm:prSet/>
      <dgm:spPr/>
      <dgm:t>
        <a:bodyPr/>
        <a:lstStyle/>
        <a:p>
          <a:endParaRPr lang="en-US"/>
        </a:p>
      </dgm:t>
    </dgm:pt>
    <dgm:pt modelId="{370A5F01-F590-47C8-83A6-6A0862985B17}" type="pres">
      <dgm:prSet presAssocID="{B4416236-480F-45A7-AF92-BAFBC3F830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1EB818-41FA-4F0C-8BBC-4D7A97BEE226}" type="pres">
      <dgm:prSet presAssocID="{CEF4A286-8B9D-48AA-B224-AD8315EABF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6CE679-A981-4C09-A840-5A89E3198AE0}" type="pres">
      <dgm:prSet presAssocID="{1F8A3406-6191-4791-8930-B8C497AC9204}" presName="sibTrans" presStyleCnt="0"/>
      <dgm:spPr/>
    </dgm:pt>
    <dgm:pt modelId="{940C4660-2DDC-425C-BCAE-4F11ED764B7A}" type="pres">
      <dgm:prSet presAssocID="{ED05E8D0-9616-441B-9E8C-5DF23A3E2E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94499A-D552-49A6-A4EC-3F0FCD63F774}" type="pres">
      <dgm:prSet presAssocID="{68FBBB0F-CD23-4FE9-BBD0-D539871B8BAA}" presName="sibTrans" presStyleCnt="0"/>
      <dgm:spPr/>
    </dgm:pt>
    <dgm:pt modelId="{BF035F21-EA17-485D-A689-1968288B5597}" type="pres">
      <dgm:prSet presAssocID="{E838297F-5A72-45CB-883D-772E905E8B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E9228F-C278-4DF3-B2D4-125D4F05A61F}" type="pres">
      <dgm:prSet presAssocID="{1D7CF627-19D8-49BE-94AC-CF579FE5B81B}" presName="sibTrans" presStyleCnt="0"/>
      <dgm:spPr/>
    </dgm:pt>
    <dgm:pt modelId="{6F5B1D87-8E14-4D35-95F4-A80459779D32}" type="pres">
      <dgm:prSet presAssocID="{9FA4BA75-288D-436E-88A5-44C82A6C1C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916E25-E8A6-442C-B8CD-BDA740D07657}" type="pres">
      <dgm:prSet presAssocID="{F89CFC42-A121-47DF-8A66-8F8F08C93EA0}" presName="sibTrans" presStyleCnt="0"/>
      <dgm:spPr/>
    </dgm:pt>
    <dgm:pt modelId="{3699FEA7-36E9-4E92-833D-C8A3A36FA752}" type="pres">
      <dgm:prSet presAssocID="{8A007651-C766-49B5-862E-D381DEBBF4AD}" presName="node" presStyleLbl="node1" presStyleIdx="4" presStyleCnt="5" custScaleX="1221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5DB56AC-7735-46F7-99E5-6EFA04C95D40}" srcId="{B4416236-480F-45A7-AF92-BAFBC3F83045}" destId="{8A007651-C766-49B5-862E-D381DEBBF4AD}" srcOrd="4" destOrd="0" parTransId="{76AC105E-A277-42F1-8953-DE1FBAC34B17}" sibTransId="{2A18B199-878D-4A96-8289-D3F144AA129D}"/>
    <dgm:cxn modelId="{794D1C06-2D7C-476A-90CA-D08A4F232EF9}" srcId="{B4416236-480F-45A7-AF92-BAFBC3F83045}" destId="{E838297F-5A72-45CB-883D-772E905E8BD4}" srcOrd="2" destOrd="0" parTransId="{687BEA47-F346-4A9B-A06F-57F8120BC6D2}" sibTransId="{1D7CF627-19D8-49BE-94AC-CF579FE5B81B}"/>
    <dgm:cxn modelId="{CA14B976-E9A5-4B9E-8721-D687FD383927}" type="presOf" srcId="{8A007651-C766-49B5-862E-D381DEBBF4AD}" destId="{3699FEA7-36E9-4E92-833D-C8A3A36FA752}" srcOrd="0" destOrd="0" presId="urn:microsoft.com/office/officeart/2005/8/layout/default#1"/>
    <dgm:cxn modelId="{AAAC5C68-DEB7-4675-9EC7-A45B95C96539}" type="presOf" srcId="{CEF4A286-8B9D-48AA-B224-AD8315EABFC0}" destId="{331EB818-41FA-4F0C-8BBC-4D7A97BEE226}" srcOrd="0" destOrd="0" presId="urn:microsoft.com/office/officeart/2005/8/layout/default#1"/>
    <dgm:cxn modelId="{67DAFEBA-F569-4552-ABD0-5BC4067D36BC}" srcId="{B4416236-480F-45A7-AF92-BAFBC3F83045}" destId="{ED05E8D0-9616-441B-9E8C-5DF23A3E2E5C}" srcOrd="1" destOrd="0" parTransId="{783F8224-F681-49EB-A8A3-DC3A0E7B2AA5}" sibTransId="{68FBBB0F-CD23-4FE9-BBD0-D539871B8BAA}"/>
    <dgm:cxn modelId="{BEFE5BBC-EB6E-4B2E-ACC6-0535C0AC39B5}" type="presOf" srcId="{E838297F-5A72-45CB-883D-772E905E8BD4}" destId="{BF035F21-EA17-485D-A689-1968288B5597}" srcOrd="0" destOrd="0" presId="urn:microsoft.com/office/officeart/2005/8/layout/default#1"/>
    <dgm:cxn modelId="{302C2041-0B2F-4DD5-877F-2257B3E4736E}" type="presOf" srcId="{ED05E8D0-9616-441B-9E8C-5DF23A3E2E5C}" destId="{940C4660-2DDC-425C-BCAE-4F11ED764B7A}" srcOrd="0" destOrd="0" presId="urn:microsoft.com/office/officeart/2005/8/layout/default#1"/>
    <dgm:cxn modelId="{5ADD4620-C885-465C-9BB1-F7F39A8BACFD}" srcId="{B4416236-480F-45A7-AF92-BAFBC3F83045}" destId="{CEF4A286-8B9D-48AA-B224-AD8315EABFC0}" srcOrd="0" destOrd="0" parTransId="{C2646894-3BDD-4F58-8E52-F9256444A619}" sibTransId="{1F8A3406-6191-4791-8930-B8C497AC9204}"/>
    <dgm:cxn modelId="{D35A7F64-0D84-490A-A1E8-75C2E240CF75}" srcId="{B4416236-480F-45A7-AF92-BAFBC3F83045}" destId="{9FA4BA75-288D-436E-88A5-44C82A6C1C54}" srcOrd="3" destOrd="0" parTransId="{0D3E5A21-2536-4211-AB66-2BBDCDF944CF}" sibTransId="{F89CFC42-A121-47DF-8A66-8F8F08C93EA0}"/>
    <dgm:cxn modelId="{0B8CED62-5CEA-40DC-9651-9DDC6F863E13}" type="presOf" srcId="{9FA4BA75-288D-436E-88A5-44C82A6C1C54}" destId="{6F5B1D87-8E14-4D35-95F4-A80459779D32}" srcOrd="0" destOrd="0" presId="urn:microsoft.com/office/officeart/2005/8/layout/default#1"/>
    <dgm:cxn modelId="{FC35E3F7-4416-43D5-9165-9983754EBF9B}" type="presOf" srcId="{B4416236-480F-45A7-AF92-BAFBC3F83045}" destId="{370A5F01-F590-47C8-83A6-6A0862985B17}" srcOrd="0" destOrd="0" presId="urn:microsoft.com/office/officeart/2005/8/layout/default#1"/>
    <dgm:cxn modelId="{0EEB7427-2A33-4939-8CF9-A3CECBB0CD12}" type="presParOf" srcId="{370A5F01-F590-47C8-83A6-6A0862985B17}" destId="{331EB818-41FA-4F0C-8BBC-4D7A97BEE226}" srcOrd="0" destOrd="0" presId="urn:microsoft.com/office/officeart/2005/8/layout/default#1"/>
    <dgm:cxn modelId="{5D75798D-EE0B-4DFB-B030-DA952C369E75}" type="presParOf" srcId="{370A5F01-F590-47C8-83A6-6A0862985B17}" destId="{E66CE679-A981-4C09-A840-5A89E3198AE0}" srcOrd="1" destOrd="0" presId="urn:microsoft.com/office/officeart/2005/8/layout/default#1"/>
    <dgm:cxn modelId="{596000FC-AADF-443E-B610-00E24EE3DB73}" type="presParOf" srcId="{370A5F01-F590-47C8-83A6-6A0862985B17}" destId="{940C4660-2DDC-425C-BCAE-4F11ED764B7A}" srcOrd="2" destOrd="0" presId="urn:microsoft.com/office/officeart/2005/8/layout/default#1"/>
    <dgm:cxn modelId="{5804E85F-13C2-4296-BBDE-ECE7E2B3BB88}" type="presParOf" srcId="{370A5F01-F590-47C8-83A6-6A0862985B17}" destId="{E594499A-D552-49A6-A4EC-3F0FCD63F774}" srcOrd="3" destOrd="0" presId="urn:microsoft.com/office/officeart/2005/8/layout/default#1"/>
    <dgm:cxn modelId="{38FF1E49-9629-4F0B-98A7-0FF628D762EE}" type="presParOf" srcId="{370A5F01-F590-47C8-83A6-6A0862985B17}" destId="{BF035F21-EA17-485D-A689-1968288B5597}" srcOrd="4" destOrd="0" presId="urn:microsoft.com/office/officeart/2005/8/layout/default#1"/>
    <dgm:cxn modelId="{A6F71946-D39D-4FE3-94F5-6FE0061C7ADD}" type="presParOf" srcId="{370A5F01-F590-47C8-83A6-6A0862985B17}" destId="{23E9228F-C278-4DF3-B2D4-125D4F05A61F}" srcOrd="5" destOrd="0" presId="urn:microsoft.com/office/officeart/2005/8/layout/default#1"/>
    <dgm:cxn modelId="{C4B87FB2-77D7-495E-8C63-C1116570BBD6}" type="presParOf" srcId="{370A5F01-F590-47C8-83A6-6A0862985B17}" destId="{6F5B1D87-8E14-4D35-95F4-A80459779D32}" srcOrd="6" destOrd="0" presId="urn:microsoft.com/office/officeart/2005/8/layout/default#1"/>
    <dgm:cxn modelId="{F8A0643A-5B60-4008-BB44-30EFCA491D5E}" type="presParOf" srcId="{370A5F01-F590-47C8-83A6-6A0862985B17}" destId="{FF916E25-E8A6-442C-B8CD-BDA740D07657}" srcOrd="7" destOrd="0" presId="urn:microsoft.com/office/officeart/2005/8/layout/default#1"/>
    <dgm:cxn modelId="{1C34141B-FEDD-46C0-944D-4ED8682663A9}" type="presParOf" srcId="{370A5F01-F590-47C8-83A6-6A0862985B17}" destId="{3699FEA7-36E9-4E92-833D-C8A3A36FA75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BDA2F2-9157-4F8E-866F-F9BA29C1F115}" type="doc">
      <dgm:prSet loTypeId="urn:microsoft.com/office/officeart/2005/8/layout/default#7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8522C5C-5DD7-4AE0-B3AF-012E87611184}">
      <dgm:prSet/>
      <dgm:spPr/>
      <dgm:t>
        <a:bodyPr/>
        <a:lstStyle/>
        <a:p>
          <a:r>
            <a:rPr lang="hr-HR"/>
            <a:t>60. godina pr. Krista stvaranje prvog trijumvirata</a:t>
          </a:r>
          <a:endParaRPr lang="en-US"/>
        </a:p>
      </dgm:t>
    </dgm:pt>
    <dgm:pt modelId="{5B552EBA-D071-41C8-9A6C-BA055935D52C}" type="parTrans" cxnId="{393047CB-846B-4DE0-98BD-FA4C13049D60}">
      <dgm:prSet/>
      <dgm:spPr/>
      <dgm:t>
        <a:bodyPr/>
        <a:lstStyle/>
        <a:p>
          <a:endParaRPr lang="en-US"/>
        </a:p>
      </dgm:t>
    </dgm:pt>
    <dgm:pt modelId="{C42BFF31-C682-47F5-B342-48B56DC9BAD8}" type="sibTrans" cxnId="{393047CB-846B-4DE0-98BD-FA4C13049D60}">
      <dgm:prSet/>
      <dgm:spPr/>
      <dgm:t>
        <a:bodyPr/>
        <a:lstStyle/>
        <a:p>
          <a:endParaRPr lang="en-US"/>
        </a:p>
      </dgm:t>
    </dgm:pt>
    <dgm:pt modelId="{DD2CC64F-1873-4C56-81FF-86E05BA38B33}">
      <dgm:prSet/>
      <dgm:spPr/>
      <dgm:t>
        <a:bodyPr/>
        <a:lstStyle/>
        <a:p>
          <a:r>
            <a:rPr lang="hr-HR"/>
            <a:t>Cezar doživotni diktator</a:t>
          </a:r>
          <a:endParaRPr lang="en-US"/>
        </a:p>
      </dgm:t>
    </dgm:pt>
    <dgm:pt modelId="{CDAA71AE-49D3-4293-A1E4-FE84ABC4E1DC}" type="parTrans" cxnId="{F0C31B27-F6EC-4E0D-8B18-3EFDAA57DE0B}">
      <dgm:prSet/>
      <dgm:spPr/>
      <dgm:t>
        <a:bodyPr/>
        <a:lstStyle/>
        <a:p>
          <a:endParaRPr lang="en-US"/>
        </a:p>
      </dgm:t>
    </dgm:pt>
    <dgm:pt modelId="{9F2116B1-4425-468D-A0A3-17F5D36AE337}" type="sibTrans" cxnId="{F0C31B27-F6EC-4E0D-8B18-3EFDAA57DE0B}">
      <dgm:prSet/>
      <dgm:spPr/>
      <dgm:t>
        <a:bodyPr/>
        <a:lstStyle/>
        <a:p>
          <a:endParaRPr lang="en-US"/>
        </a:p>
      </dgm:t>
    </dgm:pt>
    <dgm:pt modelId="{F4A1974E-3EF0-43F3-9CC9-A1BA60E5578C}">
      <dgm:prSet/>
      <dgm:spPr/>
      <dgm:t>
        <a:bodyPr/>
        <a:lstStyle/>
        <a:p>
          <a:r>
            <a:rPr lang="hr-HR"/>
            <a:t>44. godina pr. Krista Cezarova smrt</a:t>
          </a:r>
          <a:endParaRPr lang="en-US"/>
        </a:p>
      </dgm:t>
    </dgm:pt>
    <dgm:pt modelId="{52DD340A-258B-4975-B5D6-A9CC63B56633}" type="parTrans" cxnId="{1E2BEC38-0D32-4726-AE2E-60B405E9F932}">
      <dgm:prSet/>
      <dgm:spPr/>
      <dgm:t>
        <a:bodyPr/>
        <a:lstStyle/>
        <a:p>
          <a:endParaRPr lang="en-US"/>
        </a:p>
      </dgm:t>
    </dgm:pt>
    <dgm:pt modelId="{80324606-F4B0-4CDA-ABF5-FF8951A904CF}" type="sibTrans" cxnId="{1E2BEC38-0D32-4726-AE2E-60B405E9F932}">
      <dgm:prSet/>
      <dgm:spPr/>
      <dgm:t>
        <a:bodyPr/>
        <a:lstStyle/>
        <a:p>
          <a:endParaRPr lang="en-US"/>
        </a:p>
      </dgm:t>
    </dgm:pt>
    <dgm:pt modelId="{4F156190-D2E6-4BBA-8185-0D5B1ABB0D36}">
      <dgm:prSet/>
      <dgm:spPr/>
      <dgm:t>
        <a:bodyPr/>
        <a:lstStyle/>
        <a:p>
          <a:r>
            <a:rPr lang="hr-HR"/>
            <a:t>43. godina pr. Krista stvaranje drugog trijumvirata</a:t>
          </a:r>
          <a:endParaRPr lang="en-US"/>
        </a:p>
      </dgm:t>
    </dgm:pt>
    <dgm:pt modelId="{5E97A525-64BF-4D18-8089-3BEFBC5B090E}" type="parTrans" cxnId="{F300242B-0305-4CE4-8CD7-AA3AD1C587C3}">
      <dgm:prSet/>
      <dgm:spPr/>
      <dgm:t>
        <a:bodyPr/>
        <a:lstStyle/>
        <a:p>
          <a:endParaRPr lang="en-US"/>
        </a:p>
      </dgm:t>
    </dgm:pt>
    <dgm:pt modelId="{7CDBBA12-FDD0-4510-AF86-4EA773185AFA}" type="sibTrans" cxnId="{F300242B-0305-4CE4-8CD7-AA3AD1C587C3}">
      <dgm:prSet/>
      <dgm:spPr/>
      <dgm:t>
        <a:bodyPr/>
        <a:lstStyle/>
        <a:p>
          <a:endParaRPr lang="en-US"/>
        </a:p>
      </dgm:t>
    </dgm:pt>
    <dgm:pt modelId="{7F61DFE8-02CA-4CDF-B0ED-458BF9966CED}">
      <dgm:prSet/>
      <dgm:spPr/>
      <dgm:t>
        <a:bodyPr/>
        <a:lstStyle/>
        <a:p>
          <a:r>
            <a:rPr lang="hr-HR"/>
            <a:t>31. godina pr. Krista bitka kod rta Akcij</a:t>
          </a:r>
          <a:endParaRPr lang="en-US"/>
        </a:p>
      </dgm:t>
    </dgm:pt>
    <dgm:pt modelId="{16C8DD37-186E-40F7-9CA9-7AA931A3DC78}" type="parTrans" cxnId="{810B26B2-79EC-4A27-AAA5-D728E6CDA335}">
      <dgm:prSet/>
      <dgm:spPr/>
      <dgm:t>
        <a:bodyPr/>
        <a:lstStyle/>
        <a:p>
          <a:endParaRPr lang="en-US"/>
        </a:p>
      </dgm:t>
    </dgm:pt>
    <dgm:pt modelId="{5FE1DC37-7F76-405B-8FE0-3B8CA60EE497}" type="sibTrans" cxnId="{810B26B2-79EC-4A27-AAA5-D728E6CDA335}">
      <dgm:prSet/>
      <dgm:spPr/>
      <dgm:t>
        <a:bodyPr/>
        <a:lstStyle/>
        <a:p>
          <a:endParaRPr lang="en-US"/>
        </a:p>
      </dgm:t>
    </dgm:pt>
    <dgm:pt modelId="{FCE69613-1446-40DD-A6BE-5B3DC002A3BD}">
      <dgm:prSet/>
      <dgm:spPr/>
      <dgm:t>
        <a:bodyPr/>
        <a:lstStyle/>
        <a:p>
          <a:r>
            <a:rPr lang="hr-HR"/>
            <a:t>Gaj Oktavijan preuzima vlast – titula augustusa</a:t>
          </a:r>
          <a:endParaRPr lang="en-US"/>
        </a:p>
      </dgm:t>
    </dgm:pt>
    <dgm:pt modelId="{C01BE6CA-02D4-4210-8280-31FD8230F35E}" type="parTrans" cxnId="{EC937CB5-D9F8-4C0C-8686-DFD0B4FF9419}">
      <dgm:prSet/>
      <dgm:spPr/>
      <dgm:t>
        <a:bodyPr/>
        <a:lstStyle/>
        <a:p>
          <a:endParaRPr lang="en-US"/>
        </a:p>
      </dgm:t>
    </dgm:pt>
    <dgm:pt modelId="{2D25E9E6-3363-4E3B-AC93-594AA2A7481C}" type="sibTrans" cxnId="{EC937CB5-D9F8-4C0C-8686-DFD0B4FF9419}">
      <dgm:prSet/>
      <dgm:spPr/>
      <dgm:t>
        <a:bodyPr/>
        <a:lstStyle/>
        <a:p>
          <a:endParaRPr lang="en-US"/>
        </a:p>
      </dgm:t>
    </dgm:pt>
    <dgm:pt modelId="{F72406DE-D815-40CC-81F5-9A083DD2DB15}" type="pres">
      <dgm:prSet presAssocID="{66BDA2F2-9157-4F8E-866F-F9BA29C1F1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DFCCFD-4098-4B55-9CD1-BE2B89B1F62C}" type="pres">
      <dgm:prSet presAssocID="{E8522C5C-5DD7-4AE0-B3AF-012E8761118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AEAF01-438D-4F68-8DB9-D5AB1A85F90E}" type="pres">
      <dgm:prSet presAssocID="{C42BFF31-C682-47F5-B342-48B56DC9BAD8}" presName="sibTrans" presStyleCnt="0"/>
      <dgm:spPr/>
    </dgm:pt>
    <dgm:pt modelId="{89F35C07-40F3-4CDC-9999-13C4A46E7B4E}" type="pres">
      <dgm:prSet presAssocID="{DD2CC64F-1873-4C56-81FF-86E05BA38B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64056D-430F-4BA7-A720-8476C27D29CF}" type="pres">
      <dgm:prSet presAssocID="{9F2116B1-4425-468D-A0A3-17F5D36AE337}" presName="sibTrans" presStyleCnt="0"/>
      <dgm:spPr/>
    </dgm:pt>
    <dgm:pt modelId="{4D9B28C0-33DE-4F3A-961C-3D662315A8F9}" type="pres">
      <dgm:prSet presAssocID="{F4A1974E-3EF0-43F3-9CC9-A1BA60E557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CA98F5-E4DE-410D-8A00-B18C428C1243}" type="pres">
      <dgm:prSet presAssocID="{80324606-F4B0-4CDA-ABF5-FF8951A904CF}" presName="sibTrans" presStyleCnt="0"/>
      <dgm:spPr/>
    </dgm:pt>
    <dgm:pt modelId="{385D7C6A-5787-48B4-815A-D4490BD8DC47}" type="pres">
      <dgm:prSet presAssocID="{4F156190-D2E6-4BBA-8185-0D5B1ABB0D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E7F650-8F76-4A36-8490-B7BFE8358BE1}" type="pres">
      <dgm:prSet presAssocID="{7CDBBA12-FDD0-4510-AF86-4EA773185AFA}" presName="sibTrans" presStyleCnt="0"/>
      <dgm:spPr/>
    </dgm:pt>
    <dgm:pt modelId="{35204518-98DD-4291-A29A-86B40CF3EDCA}" type="pres">
      <dgm:prSet presAssocID="{7F61DFE8-02CA-4CDF-B0ED-458BF9966C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D4808E-9472-4B31-BF84-A4617E6304C3}" type="pres">
      <dgm:prSet presAssocID="{5FE1DC37-7F76-405B-8FE0-3B8CA60EE497}" presName="sibTrans" presStyleCnt="0"/>
      <dgm:spPr/>
    </dgm:pt>
    <dgm:pt modelId="{C5D96B8F-138E-43C1-A6DB-4D96B8D6B9B6}" type="pres">
      <dgm:prSet presAssocID="{FCE69613-1446-40DD-A6BE-5B3DC002A3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8606BD6-3F6F-4102-B5A7-79536C439AEC}" type="presOf" srcId="{DD2CC64F-1873-4C56-81FF-86E05BA38B33}" destId="{89F35C07-40F3-4CDC-9999-13C4A46E7B4E}" srcOrd="0" destOrd="0" presId="urn:microsoft.com/office/officeart/2005/8/layout/default#7"/>
    <dgm:cxn modelId="{F0C31B27-F6EC-4E0D-8B18-3EFDAA57DE0B}" srcId="{66BDA2F2-9157-4F8E-866F-F9BA29C1F115}" destId="{DD2CC64F-1873-4C56-81FF-86E05BA38B33}" srcOrd="1" destOrd="0" parTransId="{CDAA71AE-49D3-4293-A1E4-FE84ABC4E1DC}" sibTransId="{9F2116B1-4425-468D-A0A3-17F5D36AE337}"/>
    <dgm:cxn modelId="{1E2BEC38-0D32-4726-AE2E-60B405E9F932}" srcId="{66BDA2F2-9157-4F8E-866F-F9BA29C1F115}" destId="{F4A1974E-3EF0-43F3-9CC9-A1BA60E5578C}" srcOrd="2" destOrd="0" parTransId="{52DD340A-258B-4975-B5D6-A9CC63B56633}" sibTransId="{80324606-F4B0-4CDA-ABF5-FF8951A904CF}"/>
    <dgm:cxn modelId="{A573896C-C6A1-4102-8C06-58CE4446F822}" type="presOf" srcId="{66BDA2F2-9157-4F8E-866F-F9BA29C1F115}" destId="{F72406DE-D815-40CC-81F5-9A083DD2DB15}" srcOrd="0" destOrd="0" presId="urn:microsoft.com/office/officeart/2005/8/layout/default#7"/>
    <dgm:cxn modelId="{0D91BE68-F64E-4674-AE32-C67E4550F2CF}" type="presOf" srcId="{F4A1974E-3EF0-43F3-9CC9-A1BA60E5578C}" destId="{4D9B28C0-33DE-4F3A-961C-3D662315A8F9}" srcOrd="0" destOrd="0" presId="urn:microsoft.com/office/officeart/2005/8/layout/default#7"/>
    <dgm:cxn modelId="{A3E98BE0-42B9-41BB-9CFF-FF4C2A49C7CC}" type="presOf" srcId="{4F156190-D2E6-4BBA-8185-0D5B1ABB0D36}" destId="{385D7C6A-5787-48B4-815A-D4490BD8DC47}" srcOrd="0" destOrd="0" presId="urn:microsoft.com/office/officeart/2005/8/layout/default#7"/>
    <dgm:cxn modelId="{810B26B2-79EC-4A27-AAA5-D728E6CDA335}" srcId="{66BDA2F2-9157-4F8E-866F-F9BA29C1F115}" destId="{7F61DFE8-02CA-4CDF-B0ED-458BF9966CED}" srcOrd="4" destOrd="0" parTransId="{16C8DD37-186E-40F7-9CA9-7AA931A3DC78}" sibTransId="{5FE1DC37-7F76-405B-8FE0-3B8CA60EE497}"/>
    <dgm:cxn modelId="{3A9AB60A-0902-4076-A6B5-535670971334}" type="presOf" srcId="{E8522C5C-5DD7-4AE0-B3AF-012E87611184}" destId="{0CDFCCFD-4098-4B55-9CD1-BE2B89B1F62C}" srcOrd="0" destOrd="0" presId="urn:microsoft.com/office/officeart/2005/8/layout/default#7"/>
    <dgm:cxn modelId="{EC937CB5-D9F8-4C0C-8686-DFD0B4FF9419}" srcId="{66BDA2F2-9157-4F8E-866F-F9BA29C1F115}" destId="{FCE69613-1446-40DD-A6BE-5B3DC002A3BD}" srcOrd="5" destOrd="0" parTransId="{C01BE6CA-02D4-4210-8280-31FD8230F35E}" sibTransId="{2D25E9E6-3363-4E3B-AC93-594AA2A7481C}"/>
    <dgm:cxn modelId="{015356FA-7832-4E4D-BB1D-C32B6361D2FE}" type="presOf" srcId="{7F61DFE8-02CA-4CDF-B0ED-458BF9966CED}" destId="{35204518-98DD-4291-A29A-86B40CF3EDCA}" srcOrd="0" destOrd="0" presId="urn:microsoft.com/office/officeart/2005/8/layout/default#7"/>
    <dgm:cxn modelId="{393047CB-846B-4DE0-98BD-FA4C13049D60}" srcId="{66BDA2F2-9157-4F8E-866F-F9BA29C1F115}" destId="{E8522C5C-5DD7-4AE0-B3AF-012E87611184}" srcOrd="0" destOrd="0" parTransId="{5B552EBA-D071-41C8-9A6C-BA055935D52C}" sibTransId="{C42BFF31-C682-47F5-B342-48B56DC9BAD8}"/>
    <dgm:cxn modelId="{F300242B-0305-4CE4-8CD7-AA3AD1C587C3}" srcId="{66BDA2F2-9157-4F8E-866F-F9BA29C1F115}" destId="{4F156190-D2E6-4BBA-8185-0D5B1ABB0D36}" srcOrd="3" destOrd="0" parTransId="{5E97A525-64BF-4D18-8089-3BEFBC5B090E}" sibTransId="{7CDBBA12-FDD0-4510-AF86-4EA773185AFA}"/>
    <dgm:cxn modelId="{6499245B-D091-4538-8697-3104AED4FCF7}" type="presOf" srcId="{FCE69613-1446-40DD-A6BE-5B3DC002A3BD}" destId="{C5D96B8F-138E-43C1-A6DB-4D96B8D6B9B6}" srcOrd="0" destOrd="0" presId="urn:microsoft.com/office/officeart/2005/8/layout/default#7"/>
    <dgm:cxn modelId="{CEC1E6DC-F847-4178-A920-15FE13EE0906}" type="presParOf" srcId="{F72406DE-D815-40CC-81F5-9A083DD2DB15}" destId="{0CDFCCFD-4098-4B55-9CD1-BE2B89B1F62C}" srcOrd="0" destOrd="0" presId="urn:microsoft.com/office/officeart/2005/8/layout/default#7"/>
    <dgm:cxn modelId="{FE4F4725-CAF3-4C9E-BD93-0EAD43FE4E93}" type="presParOf" srcId="{F72406DE-D815-40CC-81F5-9A083DD2DB15}" destId="{85AEAF01-438D-4F68-8DB9-D5AB1A85F90E}" srcOrd="1" destOrd="0" presId="urn:microsoft.com/office/officeart/2005/8/layout/default#7"/>
    <dgm:cxn modelId="{1F94A071-03DB-4CF0-A116-1DD2943DCB0F}" type="presParOf" srcId="{F72406DE-D815-40CC-81F5-9A083DD2DB15}" destId="{89F35C07-40F3-4CDC-9999-13C4A46E7B4E}" srcOrd="2" destOrd="0" presId="urn:microsoft.com/office/officeart/2005/8/layout/default#7"/>
    <dgm:cxn modelId="{847165C5-AB6D-4C8D-BF56-9C4413CEE00A}" type="presParOf" srcId="{F72406DE-D815-40CC-81F5-9A083DD2DB15}" destId="{3D64056D-430F-4BA7-A720-8476C27D29CF}" srcOrd="3" destOrd="0" presId="urn:microsoft.com/office/officeart/2005/8/layout/default#7"/>
    <dgm:cxn modelId="{00C53FEA-EB93-449B-8D7B-2E089E0627EB}" type="presParOf" srcId="{F72406DE-D815-40CC-81F5-9A083DD2DB15}" destId="{4D9B28C0-33DE-4F3A-961C-3D662315A8F9}" srcOrd="4" destOrd="0" presId="urn:microsoft.com/office/officeart/2005/8/layout/default#7"/>
    <dgm:cxn modelId="{4798B377-05EF-447D-95B3-2DC249830D85}" type="presParOf" srcId="{F72406DE-D815-40CC-81F5-9A083DD2DB15}" destId="{97CA98F5-E4DE-410D-8A00-B18C428C1243}" srcOrd="5" destOrd="0" presId="urn:microsoft.com/office/officeart/2005/8/layout/default#7"/>
    <dgm:cxn modelId="{8C59FDEA-44CA-4F1C-B9FF-3E2FCCD4D07E}" type="presParOf" srcId="{F72406DE-D815-40CC-81F5-9A083DD2DB15}" destId="{385D7C6A-5787-48B4-815A-D4490BD8DC47}" srcOrd="6" destOrd="0" presId="urn:microsoft.com/office/officeart/2005/8/layout/default#7"/>
    <dgm:cxn modelId="{829DCAA3-4903-483E-BE5F-AD54E66148DD}" type="presParOf" srcId="{F72406DE-D815-40CC-81F5-9A083DD2DB15}" destId="{3CE7F650-8F76-4A36-8490-B7BFE8358BE1}" srcOrd="7" destOrd="0" presId="urn:microsoft.com/office/officeart/2005/8/layout/default#7"/>
    <dgm:cxn modelId="{47959567-7241-46D1-99FB-24E720759AE5}" type="presParOf" srcId="{F72406DE-D815-40CC-81F5-9A083DD2DB15}" destId="{35204518-98DD-4291-A29A-86B40CF3EDCA}" srcOrd="8" destOrd="0" presId="urn:microsoft.com/office/officeart/2005/8/layout/default#7"/>
    <dgm:cxn modelId="{18232E2B-EBC9-4634-B1AD-DF20EA1D6FE2}" type="presParOf" srcId="{F72406DE-D815-40CC-81F5-9A083DD2DB15}" destId="{E6D4808E-9472-4B31-BF84-A4617E6304C3}" srcOrd="9" destOrd="0" presId="urn:microsoft.com/office/officeart/2005/8/layout/default#7"/>
    <dgm:cxn modelId="{BBEE878E-8E6E-4F04-8998-5ECED9B93AE4}" type="presParOf" srcId="{F72406DE-D815-40CC-81F5-9A083DD2DB15}" destId="{C5D96B8F-138E-43C1-A6DB-4D96B8D6B9B6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0D8A2-13AD-4397-B3E0-65D1EF0D40C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5E0060-B607-4B9F-97B7-E4B9261316E7}">
      <dgm:prSet custT="1"/>
      <dgm:spPr/>
      <dgm:t>
        <a:bodyPr/>
        <a:lstStyle/>
        <a:p>
          <a:r>
            <a:rPr lang="hr-HR" sz="2000" dirty="0"/>
            <a:t>Rimljani su </a:t>
          </a:r>
          <a:r>
            <a:rPr lang="hr-HR" sz="2000" dirty="0" err="1"/>
            <a:t>Kartažane</a:t>
          </a:r>
          <a:r>
            <a:rPr lang="hr-HR" sz="2000" dirty="0"/>
            <a:t> zvali Punima a borbe s njima Punskim ratovima.</a:t>
          </a:r>
          <a:endParaRPr lang="en-US" sz="2000" dirty="0"/>
        </a:p>
      </dgm:t>
    </dgm:pt>
    <dgm:pt modelId="{11CF60E0-8CE9-4D65-9FCA-3FC8331F45E3}" type="parTrans" cxnId="{7CABA53A-11D4-4079-BB71-F56801A13FA3}">
      <dgm:prSet/>
      <dgm:spPr/>
      <dgm:t>
        <a:bodyPr/>
        <a:lstStyle/>
        <a:p>
          <a:endParaRPr lang="en-US"/>
        </a:p>
      </dgm:t>
    </dgm:pt>
    <dgm:pt modelId="{F8B5CE4A-9F28-4F9C-82AD-E5B14B6D32FC}" type="sibTrans" cxnId="{7CABA53A-11D4-4079-BB71-F56801A13FA3}">
      <dgm:prSet/>
      <dgm:spPr/>
      <dgm:t>
        <a:bodyPr/>
        <a:lstStyle/>
        <a:p>
          <a:endParaRPr lang="en-US"/>
        </a:p>
      </dgm:t>
    </dgm:pt>
    <dgm:pt modelId="{30732B24-F52E-4175-A46D-B66514BD6DF4}">
      <dgm:prSet custT="1"/>
      <dgm:spPr/>
      <dgm:t>
        <a:bodyPr/>
        <a:lstStyle/>
        <a:p>
          <a:r>
            <a:rPr lang="hr-HR" sz="2000" dirty="0"/>
            <a:t>Prvi punski rat trajao je od 264. do 241. godine pr. Krista.</a:t>
          </a:r>
          <a:endParaRPr lang="en-US" sz="2000" dirty="0"/>
        </a:p>
      </dgm:t>
    </dgm:pt>
    <dgm:pt modelId="{88F26483-0857-4E4A-885E-D137AFA8CDBD}" type="parTrans" cxnId="{BF3361D9-68DA-46DB-9D7F-C53BC8303A71}">
      <dgm:prSet/>
      <dgm:spPr/>
      <dgm:t>
        <a:bodyPr/>
        <a:lstStyle/>
        <a:p>
          <a:endParaRPr lang="en-US"/>
        </a:p>
      </dgm:t>
    </dgm:pt>
    <dgm:pt modelId="{2A112F29-D8B0-4E3F-BDBD-B0DD0B13AAE5}" type="sibTrans" cxnId="{BF3361D9-68DA-46DB-9D7F-C53BC8303A71}">
      <dgm:prSet/>
      <dgm:spPr/>
      <dgm:t>
        <a:bodyPr/>
        <a:lstStyle/>
        <a:p>
          <a:endParaRPr lang="en-US"/>
        </a:p>
      </dgm:t>
    </dgm:pt>
    <dgm:pt modelId="{92FC95D5-0CAB-4A90-8D82-4F12B6429C00}">
      <dgm:prSet custT="1"/>
      <dgm:spPr/>
      <dgm:t>
        <a:bodyPr/>
        <a:lstStyle/>
        <a:p>
          <a:r>
            <a:rPr lang="hr-HR" sz="2000" dirty="0"/>
            <a:t>Prevlast nad Sicilijom</a:t>
          </a:r>
          <a:endParaRPr lang="en-US" sz="2000" dirty="0"/>
        </a:p>
      </dgm:t>
    </dgm:pt>
    <dgm:pt modelId="{BEB6D01E-177F-405B-B4D0-84059A0B9D87}" type="parTrans" cxnId="{335EFC2F-05AD-476E-998A-E86FFDF85A82}">
      <dgm:prSet/>
      <dgm:spPr/>
      <dgm:t>
        <a:bodyPr/>
        <a:lstStyle/>
        <a:p>
          <a:endParaRPr lang="en-US"/>
        </a:p>
      </dgm:t>
    </dgm:pt>
    <dgm:pt modelId="{42660BBD-DE84-4012-B785-7B33F0FF262A}" type="sibTrans" cxnId="{335EFC2F-05AD-476E-998A-E86FFDF85A82}">
      <dgm:prSet/>
      <dgm:spPr/>
      <dgm:t>
        <a:bodyPr/>
        <a:lstStyle/>
        <a:p>
          <a:endParaRPr lang="en-US"/>
        </a:p>
      </dgm:t>
    </dgm:pt>
    <dgm:pt modelId="{7C34FE19-5F32-466B-BF24-8A774AF73BEC}">
      <dgm:prSet custT="1"/>
      <dgm:spPr/>
      <dgm:t>
        <a:bodyPr/>
        <a:lstStyle/>
        <a:p>
          <a:r>
            <a:rPr lang="hr-HR" sz="2000" dirty="0"/>
            <a:t>Povod: </a:t>
          </a:r>
          <a:r>
            <a:rPr lang="hr-HR" sz="2000" dirty="0" err="1"/>
            <a:t>Kartažani</a:t>
          </a:r>
          <a:r>
            <a:rPr lang="hr-HR" sz="2000" dirty="0"/>
            <a:t> zauzeli grad </a:t>
          </a:r>
          <a:r>
            <a:rPr lang="hr-HR" sz="2000" dirty="0" err="1"/>
            <a:t>Mesanu</a:t>
          </a:r>
          <a:endParaRPr lang="en-US" sz="2000" dirty="0"/>
        </a:p>
      </dgm:t>
    </dgm:pt>
    <dgm:pt modelId="{F25E5008-D69D-44D5-AE97-66066F416B4A}" type="parTrans" cxnId="{14812B1B-4523-47F8-BCF4-4F6DC68E1478}">
      <dgm:prSet/>
      <dgm:spPr/>
      <dgm:t>
        <a:bodyPr/>
        <a:lstStyle/>
        <a:p>
          <a:endParaRPr lang="en-US"/>
        </a:p>
      </dgm:t>
    </dgm:pt>
    <dgm:pt modelId="{261059F0-6883-4050-8290-6FA5FC60933B}" type="sibTrans" cxnId="{14812B1B-4523-47F8-BCF4-4F6DC68E1478}">
      <dgm:prSet/>
      <dgm:spPr/>
      <dgm:t>
        <a:bodyPr/>
        <a:lstStyle/>
        <a:p>
          <a:endParaRPr lang="en-US"/>
        </a:p>
      </dgm:t>
    </dgm:pt>
    <dgm:pt modelId="{4A5545F3-6D4D-4DA3-9D0C-1E481F9C568A}">
      <dgm:prSet custT="1"/>
      <dgm:spPr/>
      <dgm:t>
        <a:bodyPr/>
        <a:lstStyle/>
        <a:p>
          <a:r>
            <a:rPr lang="hr-HR" sz="2000" dirty="0"/>
            <a:t>Sicilija, Korzika i Sardinija postaju rimske provincije</a:t>
          </a:r>
          <a:endParaRPr lang="en-US" sz="2000" dirty="0"/>
        </a:p>
      </dgm:t>
    </dgm:pt>
    <dgm:pt modelId="{E94E4170-201B-4245-9A77-8A04A4EFA418}" type="parTrans" cxnId="{43933DD1-9590-46A5-8617-89DE7A62A939}">
      <dgm:prSet/>
      <dgm:spPr/>
      <dgm:t>
        <a:bodyPr/>
        <a:lstStyle/>
        <a:p>
          <a:endParaRPr lang="en-US"/>
        </a:p>
      </dgm:t>
    </dgm:pt>
    <dgm:pt modelId="{3843A335-B42E-45A8-BDB0-764F3AA6A0B5}" type="sibTrans" cxnId="{43933DD1-9590-46A5-8617-89DE7A62A939}">
      <dgm:prSet/>
      <dgm:spPr/>
      <dgm:t>
        <a:bodyPr/>
        <a:lstStyle/>
        <a:p>
          <a:endParaRPr lang="en-US"/>
        </a:p>
      </dgm:t>
    </dgm:pt>
    <dgm:pt modelId="{C8D573F0-45C4-432E-951B-41755BDCE491}" type="pres">
      <dgm:prSet presAssocID="{AAE0D8A2-13AD-4397-B3E0-65D1EF0D40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5D06E36-0B23-4607-B924-978EA8D818FE}" type="pres">
      <dgm:prSet presAssocID="{AAE0D8A2-13AD-4397-B3E0-65D1EF0D40CE}" presName="dummyMaxCanvas" presStyleCnt="0">
        <dgm:presLayoutVars/>
      </dgm:prSet>
      <dgm:spPr/>
    </dgm:pt>
    <dgm:pt modelId="{B9F1FDFD-9E11-48D1-9999-4A549EBA4D99}" type="pres">
      <dgm:prSet presAssocID="{AAE0D8A2-13AD-4397-B3E0-65D1EF0D40C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08221-8FB0-4241-966B-B5463AF647F7}" type="pres">
      <dgm:prSet presAssocID="{AAE0D8A2-13AD-4397-B3E0-65D1EF0D40C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D16948-3062-4DB0-92E0-DF4CC91FD7AF}" type="pres">
      <dgm:prSet presAssocID="{AAE0D8A2-13AD-4397-B3E0-65D1EF0D40C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930448-689C-4577-87DD-49216CEC82D4}" type="pres">
      <dgm:prSet presAssocID="{AAE0D8A2-13AD-4397-B3E0-65D1EF0D40C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1B9FB1-1104-416F-BB57-775C4E1D13C7}" type="pres">
      <dgm:prSet presAssocID="{AAE0D8A2-13AD-4397-B3E0-65D1EF0D40C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BB85C1-F55E-462B-B467-A0C196DE187F}" type="pres">
      <dgm:prSet presAssocID="{AAE0D8A2-13AD-4397-B3E0-65D1EF0D40C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155DB1-66DE-4C45-B519-FEDF7507CDB7}" type="pres">
      <dgm:prSet presAssocID="{AAE0D8A2-13AD-4397-B3E0-65D1EF0D40C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9D845D-9D5F-4F57-8A4D-3150705010DD}" type="pres">
      <dgm:prSet presAssocID="{AAE0D8A2-13AD-4397-B3E0-65D1EF0D40C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947A45-6797-4D20-A91A-4216D9E24337}" type="pres">
      <dgm:prSet presAssocID="{AAE0D8A2-13AD-4397-B3E0-65D1EF0D40C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DC2D36-1A5F-4614-B94C-EC73D69832EE}" type="pres">
      <dgm:prSet presAssocID="{AAE0D8A2-13AD-4397-B3E0-65D1EF0D40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A0E03D-C73C-4352-AA8B-1173D2B8FC90}" type="pres">
      <dgm:prSet presAssocID="{AAE0D8A2-13AD-4397-B3E0-65D1EF0D40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FB70CB-55A0-43D0-B1CE-D29006F6A47C}" type="pres">
      <dgm:prSet presAssocID="{AAE0D8A2-13AD-4397-B3E0-65D1EF0D40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825DAC-E8EF-40E3-BDDE-FCF14794EED9}" type="pres">
      <dgm:prSet presAssocID="{AAE0D8A2-13AD-4397-B3E0-65D1EF0D40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F29855-22DA-4D37-AEEA-3A50DDA41FAD}" type="pres">
      <dgm:prSet presAssocID="{AAE0D8A2-13AD-4397-B3E0-65D1EF0D40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F46AED-3627-4098-88D3-E5839B19D4F1}" type="presOf" srcId="{AAE0D8A2-13AD-4397-B3E0-65D1EF0D40CE}" destId="{C8D573F0-45C4-432E-951B-41755BDCE491}" srcOrd="0" destOrd="0" presId="urn:microsoft.com/office/officeart/2005/8/layout/vProcess5"/>
    <dgm:cxn modelId="{577CF365-BB9E-4263-867D-9F2ACAB4AF46}" type="presOf" srcId="{F15E0060-B607-4B9F-97B7-E4B9261316E7}" destId="{B9F1FDFD-9E11-48D1-9999-4A549EBA4D99}" srcOrd="0" destOrd="0" presId="urn:microsoft.com/office/officeart/2005/8/layout/vProcess5"/>
    <dgm:cxn modelId="{7CABA53A-11D4-4079-BB71-F56801A13FA3}" srcId="{AAE0D8A2-13AD-4397-B3E0-65D1EF0D40CE}" destId="{F15E0060-B607-4B9F-97B7-E4B9261316E7}" srcOrd="0" destOrd="0" parTransId="{11CF60E0-8CE9-4D65-9FCA-3FC8331F45E3}" sibTransId="{F8B5CE4A-9F28-4F9C-82AD-E5B14B6D32FC}"/>
    <dgm:cxn modelId="{AD8ECA7B-0A3B-47D1-BFD9-64B6EC1F742E}" type="presOf" srcId="{4A5545F3-6D4D-4DA3-9D0C-1E481F9C568A}" destId="{D2F29855-22DA-4D37-AEEA-3A50DDA41FAD}" srcOrd="1" destOrd="0" presId="urn:microsoft.com/office/officeart/2005/8/layout/vProcess5"/>
    <dgm:cxn modelId="{894BECFF-7D20-4839-B12C-AEF59F7496CB}" type="presOf" srcId="{7C34FE19-5F32-466B-BF24-8A774AF73BEC}" destId="{25930448-689C-4577-87DD-49216CEC82D4}" srcOrd="0" destOrd="0" presId="urn:microsoft.com/office/officeart/2005/8/layout/vProcess5"/>
    <dgm:cxn modelId="{BAE8533E-9430-4441-BB60-74A81CDD014C}" type="presOf" srcId="{F8B5CE4A-9F28-4F9C-82AD-E5B14B6D32FC}" destId="{17BB85C1-F55E-462B-B467-A0C196DE187F}" srcOrd="0" destOrd="0" presId="urn:microsoft.com/office/officeart/2005/8/layout/vProcess5"/>
    <dgm:cxn modelId="{1A63B683-1F54-44C8-86B3-621BC476E846}" type="presOf" srcId="{92FC95D5-0CAB-4A90-8D82-4F12B6429C00}" destId="{49FB70CB-55A0-43D0-B1CE-D29006F6A47C}" srcOrd="1" destOrd="0" presId="urn:microsoft.com/office/officeart/2005/8/layout/vProcess5"/>
    <dgm:cxn modelId="{746D8544-B607-4CAC-85B8-60CE463012E6}" type="presOf" srcId="{42660BBD-DE84-4012-B785-7B33F0FF262A}" destId="{A99D845D-9D5F-4F57-8A4D-3150705010DD}" srcOrd="0" destOrd="0" presId="urn:microsoft.com/office/officeart/2005/8/layout/vProcess5"/>
    <dgm:cxn modelId="{620C4220-489E-4618-953B-2BF1D066DA12}" type="presOf" srcId="{30732B24-F52E-4175-A46D-B66514BD6DF4}" destId="{98A0E03D-C73C-4352-AA8B-1173D2B8FC90}" srcOrd="1" destOrd="0" presId="urn:microsoft.com/office/officeart/2005/8/layout/vProcess5"/>
    <dgm:cxn modelId="{C9084826-0BD3-463D-8536-545ECA71D26A}" type="presOf" srcId="{2A112F29-D8B0-4E3F-BDBD-B0DD0B13AAE5}" destId="{00155DB1-66DE-4C45-B519-FEDF7507CDB7}" srcOrd="0" destOrd="0" presId="urn:microsoft.com/office/officeart/2005/8/layout/vProcess5"/>
    <dgm:cxn modelId="{B5D61AE2-7565-417E-9C01-97771938F653}" type="presOf" srcId="{30732B24-F52E-4175-A46D-B66514BD6DF4}" destId="{22F08221-8FB0-4241-966B-B5463AF647F7}" srcOrd="0" destOrd="0" presId="urn:microsoft.com/office/officeart/2005/8/layout/vProcess5"/>
    <dgm:cxn modelId="{4689BF64-80FB-4760-989D-69E386936F7C}" type="presOf" srcId="{F15E0060-B607-4B9F-97B7-E4B9261316E7}" destId="{04DC2D36-1A5F-4614-B94C-EC73D69832EE}" srcOrd="1" destOrd="0" presId="urn:microsoft.com/office/officeart/2005/8/layout/vProcess5"/>
    <dgm:cxn modelId="{14812B1B-4523-47F8-BCF4-4F6DC68E1478}" srcId="{AAE0D8A2-13AD-4397-B3E0-65D1EF0D40CE}" destId="{7C34FE19-5F32-466B-BF24-8A774AF73BEC}" srcOrd="3" destOrd="0" parTransId="{F25E5008-D69D-44D5-AE97-66066F416B4A}" sibTransId="{261059F0-6883-4050-8290-6FA5FC60933B}"/>
    <dgm:cxn modelId="{E47BB5E1-63AC-4B11-86FA-D7A53E25C752}" type="presOf" srcId="{261059F0-6883-4050-8290-6FA5FC60933B}" destId="{64947A45-6797-4D20-A91A-4216D9E24337}" srcOrd="0" destOrd="0" presId="urn:microsoft.com/office/officeart/2005/8/layout/vProcess5"/>
    <dgm:cxn modelId="{43933DD1-9590-46A5-8617-89DE7A62A939}" srcId="{AAE0D8A2-13AD-4397-B3E0-65D1EF0D40CE}" destId="{4A5545F3-6D4D-4DA3-9D0C-1E481F9C568A}" srcOrd="4" destOrd="0" parTransId="{E94E4170-201B-4245-9A77-8A04A4EFA418}" sibTransId="{3843A335-B42E-45A8-BDB0-764F3AA6A0B5}"/>
    <dgm:cxn modelId="{335EFC2F-05AD-476E-998A-E86FFDF85A82}" srcId="{AAE0D8A2-13AD-4397-B3E0-65D1EF0D40CE}" destId="{92FC95D5-0CAB-4A90-8D82-4F12B6429C00}" srcOrd="2" destOrd="0" parTransId="{BEB6D01E-177F-405B-B4D0-84059A0B9D87}" sibTransId="{42660BBD-DE84-4012-B785-7B33F0FF262A}"/>
    <dgm:cxn modelId="{F7E2D67D-D6EB-4313-AF2A-CE9420567F6F}" type="presOf" srcId="{4A5545F3-6D4D-4DA3-9D0C-1E481F9C568A}" destId="{C91B9FB1-1104-416F-BB57-775C4E1D13C7}" srcOrd="0" destOrd="0" presId="urn:microsoft.com/office/officeart/2005/8/layout/vProcess5"/>
    <dgm:cxn modelId="{BF3361D9-68DA-46DB-9D7F-C53BC8303A71}" srcId="{AAE0D8A2-13AD-4397-B3E0-65D1EF0D40CE}" destId="{30732B24-F52E-4175-A46D-B66514BD6DF4}" srcOrd="1" destOrd="0" parTransId="{88F26483-0857-4E4A-885E-D137AFA8CDBD}" sibTransId="{2A112F29-D8B0-4E3F-BDBD-B0DD0B13AAE5}"/>
    <dgm:cxn modelId="{9EBBA6E9-57E3-4AFD-BD0D-B2075CDDDA1A}" type="presOf" srcId="{92FC95D5-0CAB-4A90-8D82-4F12B6429C00}" destId="{05D16948-3062-4DB0-92E0-DF4CC91FD7AF}" srcOrd="0" destOrd="0" presId="urn:microsoft.com/office/officeart/2005/8/layout/vProcess5"/>
    <dgm:cxn modelId="{1E98F2E1-61EE-4605-94D5-6E39FF41067F}" type="presOf" srcId="{7C34FE19-5F32-466B-BF24-8A774AF73BEC}" destId="{07825DAC-E8EF-40E3-BDDE-FCF14794EED9}" srcOrd="1" destOrd="0" presId="urn:microsoft.com/office/officeart/2005/8/layout/vProcess5"/>
    <dgm:cxn modelId="{BC358802-93BE-4CE6-ADB9-285202F86DEB}" type="presParOf" srcId="{C8D573F0-45C4-432E-951B-41755BDCE491}" destId="{65D06E36-0B23-4607-B924-978EA8D818FE}" srcOrd="0" destOrd="0" presId="urn:microsoft.com/office/officeart/2005/8/layout/vProcess5"/>
    <dgm:cxn modelId="{6C9160A0-1A35-4664-86D8-81FEA9C09634}" type="presParOf" srcId="{C8D573F0-45C4-432E-951B-41755BDCE491}" destId="{B9F1FDFD-9E11-48D1-9999-4A549EBA4D99}" srcOrd="1" destOrd="0" presId="urn:microsoft.com/office/officeart/2005/8/layout/vProcess5"/>
    <dgm:cxn modelId="{B5F5945C-44B6-40BD-BA69-3F870DCFFD10}" type="presParOf" srcId="{C8D573F0-45C4-432E-951B-41755BDCE491}" destId="{22F08221-8FB0-4241-966B-B5463AF647F7}" srcOrd="2" destOrd="0" presId="urn:microsoft.com/office/officeart/2005/8/layout/vProcess5"/>
    <dgm:cxn modelId="{0577FC86-F028-42CB-8DE3-50CC752037A0}" type="presParOf" srcId="{C8D573F0-45C4-432E-951B-41755BDCE491}" destId="{05D16948-3062-4DB0-92E0-DF4CC91FD7AF}" srcOrd="3" destOrd="0" presId="urn:microsoft.com/office/officeart/2005/8/layout/vProcess5"/>
    <dgm:cxn modelId="{1F57CAB1-039B-4D2F-BE16-06267CD3292C}" type="presParOf" srcId="{C8D573F0-45C4-432E-951B-41755BDCE491}" destId="{25930448-689C-4577-87DD-49216CEC82D4}" srcOrd="4" destOrd="0" presId="urn:microsoft.com/office/officeart/2005/8/layout/vProcess5"/>
    <dgm:cxn modelId="{77BF832C-4A1D-4A65-A0CB-E14F11214044}" type="presParOf" srcId="{C8D573F0-45C4-432E-951B-41755BDCE491}" destId="{C91B9FB1-1104-416F-BB57-775C4E1D13C7}" srcOrd="5" destOrd="0" presId="urn:microsoft.com/office/officeart/2005/8/layout/vProcess5"/>
    <dgm:cxn modelId="{DAAA5DC9-5A65-4854-AEF3-51001628A4DE}" type="presParOf" srcId="{C8D573F0-45C4-432E-951B-41755BDCE491}" destId="{17BB85C1-F55E-462B-B467-A0C196DE187F}" srcOrd="6" destOrd="0" presId="urn:microsoft.com/office/officeart/2005/8/layout/vProcess5"/>
    <dgm:cxn modelId="{DC5180A9-A8A9-4F9C-BBE9-718327FEFD6A}" type="presParOf" srcId="{C8D573F0-45C4-432E-951B-41755BDCE491}" destId="{00155DB1-66DE-4C45-B519-FEDF7507CDB7}" srcOrd="7" destOrd="0" presId="urn:microsoft.com/office/officeart/2005/8/layout/vProcess5"/>
    <dgm:cxn modelId="{C886F35B-53CE-4562-8113-AF09E9F8137E}" type="presParOf" srcId="{C8D573F0-45C4-432E-951B-41755BDCE491}" destId="{A99D845D-9D5F-4F57-8A4D-3150705010DD}" srcOrd="8" destOrd="0" presId="urn:microsoft.com/office/officeart/2005/8/layout/vProcess5"/>
    <dgm:cxn modelId="{1CF5F944-C5F3-45E4-988E-8D89A513E44C}" type="presParOf" srcId="{C8D573F0-45C4-432E-951B-41755BDCE491}" destId="{64947A45-6797-4D20-A91A-4216D9E24337}" srcOrd="9" destOrd="0" presId="urn:microsoft.com/office/officeart/2005/8/layout/vProcess5"/>
    <dgm:cxn modelId="{FA11EA13-7B64-4FD6-BB21-A57B54D9F5DA}" type="presParOf" srcId="{C8D573F0-45C4-432E-951B-41755BDCE491}" destId="{04DC2D36-1A5F-4614-B94C-EC73D69832EE}" srcOrd="10" destOrd="0" presId="urn:microsoft.com/office/officeart/2005/8/layout/vProcess5"/>
    <dgm:cxn modelId="{740C9495-E534-4D4E-8AE4-FBE4FB8B9124}" type="presParOf" srcId="{C8D573F0-45C4-432E-951B-41755BDCE491}" destId="{98A0E03D-C73C-4352-AA8B-1173D2B8FC90}" srcOrd="11" destOrd="0" presId="urn:microsoft.com/office/officeart/2005/8/layout/vProcess5"/>
    <dgm:cxn modelId="{29E93A30-3404-49DF-99A1-619A211808CD}" type="presParOf" srcId="{C8D573F0-45C4-432E-951B-41755BDCE491}" destId="{49FB70CB-55A0-43D0-B1CE-D29006F6A47C}" srcOrd="12" destOrd="0" presId="urn:microsoft.com/office/officeart/2005/8/layout/vProcess5"/>
    <dgm:cxn modelId="{F19D71A7-2CCA-467E-B09E-8EB5C97B881B}" type="presParOf" srcId="{C8D573F0-45C4-432E-951B-41755BDCE491}" destId="{07825DAC-E8EF-40E3-BDDE-FCF14794EED9}" srcOrd="13" destOrd="0" presId="urn:microsoft.com/office/officeart/2005/8/layout/vProcess5"/>
    <dgm:cxn modelId="{A8FA7C51-7BDF-465E-90EE-CCB2F11486AC}" type="presParOf" srcId="{C8D573F0-45C4-432E-951B-41755BDCE491}" destId="{D2F29855-22DA-4D37-AEEA-3A50DDA41F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5E665-8702-42A9-8485-1FD953B8BD3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8E8BC2-58BA-40B8-A451-A3AA7B68EF44}">
      <dgm:prSet custT="1"/>
      <dgm:spPr/>
      <dgm:t>
        <a:bodyPr/>
        <a:lstStyle/>
        <a:p>
          <a:r>
            <a:rPr lang="hr-HR" sz="2000" dirty="0"/>
            <a:t>trajao je od 218. do 201. godine pr. Krista. </a:t>
          </a:r>
          <a:endParaRPr lang="en-US" sz="2000" dirty="0"/>
        </a:p>
      </dgm:t>
    </dgm:pt>
    <dgm:pt modelId="{3EC10726-AAD3-482A-A39D-FE9FE6DFCBB9}" type="parTrans" cxnId="{2F55B398-4D96-4478-9A38-57668FD57277}">
      <dgm:prSet/>
      <dgm:spPr/>
      <dgm:t>
        <a:bodyPr/>
        <a:lstStyle/>
        <a:p>
          <a:endParaRPr lang="en-US"/>
        </a:p>
      </dgm:t>
    </dgm:pt>
    <dgm:pt modelId="{C6F367E9-FBD1-451A-90F3-6A9EEDF7EDA7}" type="sibTrans" cxnId="{2F55B398-4D96-4478-9A38-57668FD57277}">
      <dgm:prSet/>
      <dgm:spPr/>
      <dgm:t>
        <a:bodyPr/>
        <a:lstStyle/>
        <a:p>
          <a:endParaRPr lang="en-US"/>
        </a:p>
      </dgm:t>
    </dgm:pt>
    <dgm:pt modelId="{5336C1E6-CE2F-4B27-9322-5288C32E1B0F}">
      <dgm:prSet custT="1"/>
      <dgm:spPr/>
      <dgm:t>
        <a:bodyPr/>
        <a:lstStyle/>
        <a:p>
          <a:r>
            <a:rPr lang="hr-HR" sz="2000" dirty="0"/>
            <a:t>Započeo ga je slavni kartaški vojskovođa Hanibal.</a:t>
          </a:r>
          <a:endParaRPr lang="en-US" sz="2000" dirty="0"/>
        </a:p>
      </dgm:t>
    </dgm:pt>
    <dgm:pt modelId="{E9AD8B09-FA81-42D5-9B7F-49406CC59999}" type="parTrans" cxnId="{D5F652D1-113D-4A63-B219-29FFD5187A6F}">
      <dgm:prSet/>
      <dgm:spPr/>
      <dgm:t>
        <a:bodyPr/>
        <a:lstStyle/>
        <a:p>
          <a:endParaRPr lang="en-US"/>
        </a:p>
      </dgm:t>
    </dgm:pt>
    <dgm:pt modelId="{EF1FA9A0-0B6D-44C1-9C33-7A05D3703616}" type="sibTrans" cxnId="{D5F652D1-113D-4A63-B219-29FFD5187A6F}">
      <dgm:prSet/>
      <dgm:spPr/>
      <dgm:t>
        <a:bodyPr/>
        <a:lstStyle/>
        <a:p>
          <a:endParaRPr lang="en-US"/>
        </a:p>
      </dgm:t>
    </dgm:pt>
    <dgm:pt modelId="{C9197083-D859-489D-8ECA-44E3C90E089B}">
      <dgm:prSet custT="1"/>
      <dgm:spPr/>
      <dgm:t>
        <a:bodyPr/>
        <a:lstStyle/>
        <a:p>
          <a:r>
            <a:rPr lang="hr-HR" sz="2000" dirty="0"/>
            <a:t>Povod: Hanibal osvaja rimski saveznički grad </a:t>
          </a:r>
          <a:r>
            <a:rPr lang="hr-HR" sz="2000" dirty="0" err="1"/>
            <a:t>Sagunt</a:t>
          </a:r>
          <a:r>
            <a:rPr lang="hr-HR" sz="2000" dirty="0"/>
            <a:t>.</a:t>
          </a:r>
          <a:endParaRPr lang="en-US" sz="2000" dirty="0"/>
        </a:p>
      </dgm:t>
    </dgm:pt>
    <dgm:pt modelId="{2591AD25-B3E6-43AB-8FE9-B231B2755C32}" type="parTrans" cxnId="{F0F37139-07FD-4E38-805C-DE9A5870C3C7}">
      <dgm:prSet/>
      <dgm:spPr/>
      <dgm:t>
        <a:bodyPr/>
        <a:lstStyle/>
        <a:p>
          <a:endParaRPr lang="en-US"/>
        </a:p>
      </dgm:t>
    </dgm:pt>
    <dgm:pt modelId="{9B9D2932-2E9A-49FA-ACC9-52C0F361865A}" type="sibTrans" cxnId="{F0F37139-07FD-4E38-805C-DE9A5870C3C7}">
      <dgm:prSet/>
      <dgm:spPr/>
      <dgm:t>
        <a:bodyPr/>
        <a:lstStyle/>
        <a:p>
          <a:endParaRPr lang="en-US"/>
        </a:p>
      </dgm:t>
    </dgm:pt>
    <dgm:pt modelId="{15780B46-BB06-4303-B1CE-ECE50532F596}">
      <dgm:prSet custT="1"/>
      <dgm:spPr/>
      <dgm:t>
        <a:bodyPr/>
        <a:lstStyle/>
        <a:p>
          <a:r>
            <a:rPr lang="hr-HR" sz="2000" dirty="0"/>
            <a:t>Uputio se iz Španjolske s velikom vojskom i ratnim slonovima prema Rimu.</a:t>
          </a:r>
          <a:endParaRPr lang="en-US" sz="2000" dirty="0"/>
        </a:p>
      </dgm:t>
    </dgm:pt>
    <dgm:pt modelId="{4140093F-965C-43B1-B496-F6D0A9B08F29}" type="parTrans" cxnId="{0097F6E9-6D56-45CC-B612-7C873FDDC9AA}">
      <dgm:prSet/>
      <dgm:spPr/>
      <dgm:t>
        <a:bodyPr/>
        <a:lstStyle/>
        <a:p>
          <a:endParaRPr lang="en-US"/>
        </a:p>
      </dgm:t>
    </dgm:pt>
    <dgm:pt modelId="{E43131EB-552E-4989-B588-7F5B88EEF5B3}" type="sibTrans" cxnId="{0097F6E9-6D56-45CC-B612-7C873FDDC9AA}">
      <dgm:prSet/>
      <dgm:spPr/>
      <dgm:t>
        <a:bodyPr/>
        <a:lstStyle/>
        <a:p>
          <a:endParaRPr lang="en-US"/>
        </a:p>
      </dgm:t>
    </dgm:pt>
    <dgm:pt modelId="{4BA2C897-671B-491A-B8F2-AB6FE93D4718}">
      <dgm:prSet custT="1"/>
      <dgm:spPr/>
      <dgm:t>
        <a:bodyPr/>
        <a:lstStyle/>
        <a:p>
          <a:r>
            <a:rPr lang="hr-HR" sz="2000" dirty="0"/>
            <a:t>U odlučnoj bitki kod Kane 216. godine pr. Krista teško je porazio Rimljane.</a:t>
          </a:r>
          <a:endParaRPr lang="en-US" sz="2000" dirty="0"/>
        </a:p>
      </dgm:t>
    </dgm:pt>
    <dgm:pt modelId="{EE7B8485-FDA5-4E99-AC08-8780DB21FE96}" type="parTrans" cxnId="{2B25062D-0FC7-489A-9C40-4908D4D5A224}">
      <dgm:prSet/>
      <dgm:spPr/>
      <dgm:t>
        <a:bodyPr/>
        <a:lstStyle/>
        <a:p>
          <a:endParaRPr lang="en-US"/>
        </a:p>
      </dgm:t>
    </dgm:pt>
    <dgm:pt modelId="{231BD3B4-3210-44B5-BAEA-089B5F1E0E23}" type="sibTrans" cxnId="{2B25062D-0FC7-489A-9C40-4908D4D5A224}">
      <dgm:prSet/>
      <dgm:spPr/>
      <dgm:t>
        <a:bodyPr/>
        <a:lstStyle/>
        <a:p>
          <a:endParaRPr lang="en-US"/>
        </a:p>
      </dgm:t>
    </dgm:pt>
    <dgm:pt modelId="{17049A56-74A0-43FF-BAEA-BFC4FB8FD09B}" type="pres">
      <dgm:prSet presAssocID="{B105E665-8702-42A9-8485-1FD953B8BD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9149396-6346-454B-9B1C-461011264BBE}" type="pres">
      <dgm:prSet presAssocID="{B105E665-8702-42A9-8485-1FD953B8BD3E}" presName="dummyMaxCanvas" presStyleCnt="0">
        <dgm:presLayoutVars/>
      </dgm:prSet>
      <dgm:spPr/>
    </dgm:pt>
    <dgm:pt modelId="{9A2B993E-5544-4703-B767-96C9E105D50D}" type="pres">
      <dgm:prSet presAssocID="{B105E665-8702-42A9-8485-1FD953B8BD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27A215-68A1-43A4-81C1-E67C5696450E}" type="pres">
      <dgm:prSet presAssocID="{B105E665-8702-42A9-8485-1FD953B8BD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464510-8B0E-4555-96F2-9680FA5E23C8}" type="pres">
      <dgm:prSet presAssocID="{B105E665-8702-42A9-8485-1FD953B8BD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1A28FB-60BB-446D-BCDD-814D81510226}" type="pres">
      <dgm:prSet presAssocID="{B105E665-8702-42A9-8485-1FD953B8BD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CE2841-D9C8-41E7-9292-922BF77C1CF6}" type="pres">
      <dgm:prSet presAssocID="{B105E665-8702-42A9-8485-1FD953B8BD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7C091C-CB59-4361-BF1E-6C45CE592E31}" type="pres">
      <dgm:prSet presAssocID="{B105E665-8702-42A9-8485-1FD953B8BD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3FCCA0-6F5B-4500-B565-B7512D230781}" type="pres">
      <dgm:prSet presAssocID="{B105E665-8702-42A9-8485-1FD953B8BD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2BF9D9-C344-4B0F-9F24-4B7EBE70A9C9}" type="pres">
      <dgm:prSet presAssocID="{B105E665-8702-42A9-8485-1FD953B8BD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9994C0-04A7-430F-BE15-DCA3609DE31F}" type="pres">
      <dgm:prSet presAssocID="{B105E665-8702-42A9-8485-1FD953B8BD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3AFCD7-EFB5-4AB6-A457-70FED1D23989}" type="pres">
      <dgm:prSet presAssocID="{B105E665-8702-42A9-8485-1FD953B8BD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766B64-D36A-4E7D-A6B7-011C4CE5B329}" type="pres">
      <dgm:prSet presAssocID="{B105E665-8702-42A9-8485-1FD953B8BD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BA88E1-57E7-489D-9D3B-AF96C1204D5F}" type="pres">
      <dgm:prSet presAssocID="{B105E665-8702-42A9-8485-1FD953B8BD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AC6B92-D264-486E-ACAE-7E32B432C6EF}" type="pres">
      <dgm:prSet presAssocID="{B105E665-8702-42A9-8485-1FD953B8BD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C3F203-47FB-4048-8F8C-55810248B82B}" type="pres">
      <dgm:prSet presAssocID="{B105E665-8702-42A9-8485-1FD953B8BD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C4209E-5F8E-4211-8A5B-F535D5208CD3}" type="presOf" srcId="{C9197083-D859-489D-8ECA-44E3C90E089B}" destId="{8DBA88E1-57E7-489D-9D3B-AF96C1204D5F}" srcOrd="1" destOrd="0" presId="urn:microsoft.com/office/officeart/2005/8/layout/vProcess5"/>
    <dgm:cxn modelId="{2F55B398-4D96-4478-9A38-57668FD57277}" srcId="{B105E665-8702-42A9-8485-1FD953B8BD3E}" destId="{D58E8BC2-58BA-40B8-A451-A3AA7B68EF44}" srcOrd="0" destOrd="0" parTransId="{3EC10726-AAD3-482A-A39D-FE9FE6DFCBB9}" sibTransId="{C6F367E9-FBD1-451A-90F3-6A9EEDF7EDA7}"/>
    <dgm:cxn modelId="{719102C7-C5A2-4B22-AF1D-F759C9891F1E}" type="presOf" srcId="{C9197083-D859-489D-8ECA-44E3C90E089B}" destId="{1A464510-8B0E-4555-96F2-9680FA5E23C8}" srcOrd="0" destOrd="0" presId="urn:microsoft.com/office/officeart/2005/8/layout/vProcess5"/>
    <dgm:cxn modelId="{89161DC9-B8F8-4179-B644-15443513FCEA}" type="presOf" srcId="{B105E665-8702-42A9-8485-1FD953B8BD3E}" destId="{17049A56-74A0-43FF-BAEA-BFC4FB8FD09B}" srcOrd="0" destOrd="0" presId="urn:microsoft.com/office/officeart/2005/8/layout/vProcess5"/>
    <dgm:cxn modelId="{D4D984CD-F5A1-4DBA-82A7-218468F337FC}" type="presOf" srcId="{4BA2C897-671B-491A-B8F2-AB6FE93D4718}" destId="{97CE2841-D9C8-41E7-9292-922BF77C1CF6}" srcOrd="0" destOrd="0" presId="urn:microsoft.com/office/officeart/2005/8/layout/vProcess5"/>
    <dgm:cxn modelId="{D5F652D1-113D-4A63-B219-29FFD5187A6F}" srcId="{B105E665-8702-42A9-8485-1FD953B8BD3E}" destId="{5336C1E6-CE2F-4B27-9322-5288C32E1B0F}" srcOrd="1" destOrd="0" parTransId="{E9AD8B09-FA81-42D5-9B7F-49406CC59999}" sibTransId="{EF1FA9A0-0B6D-44C1-9C33-7A05D3703616}"/>
    <dgm:cxn modelId="{D375D7D1-C62D-4F99-8E95-C154157599A4}" type="presOf" srcId="{D58E8BC2-58BA-40B8-A451-A3AA7B68EF44}" destId="{9A2B993E-5544-4703-B767-96C9E105D50D}" srcOrd="0" destOrd="0" presId="urn:microsoft.com/office/officeart/2005/8/layout/vProcess5"/>
    <dgm:cxn modelId="{A0E294B9-D478-4F63-A4CC-AB27117BB11F}" type="presOf" srcId="{9B9D2932-2E9A-49FA-ACC9-52C0F361865A}" destId="{1B2BF9D9-C344-4B0F-9F24-4B7EBE70A9C9}" srcOrd="0" destOrd="0" presId="urn:microsoft.com/office/officeart/2005/8/layout/vProcess5"/>
    <dgm:cxn modelId="{26FACD6F-420D-4993-9742-09981B605CF2}" type="presOf" srcId="{15780B46-BB06-4303-B1CE-ECE50532F596}" destId="{201A28FB-60BB-446D-BCDD-814D81510226}" srcOrd="0" destOrd="0" presId="urn:microsoft.com/office/officeart/2005/8/layout/vProcess5"/>
    <dgm:cxn modelId="{F0F37139-07FD-4E38-805C-DE9A5870C3C7}" srcId="{B105E665-8702-42A9-8485-1FD953B8BD3E}" destId="{C9197083-D859-489D-8ECA-44E3C90E089B}" srcOrd="2" destOrd="0" parTransId="{2591AD25-B3E6-43AB-8FE9-B231B2755C32}" sibTransId="{9B9D2932-2E9A-49FA-ACC9-52C0F361865A}"/>
    <dgm:cxn modelId="{052D0496-85E9-4D48-966E-06B2C64F384E}" type="presOf" srcId="{E43131EB-552E-4989-B588-7F5B88EEF5B3}" destId="{3A9994C0-04A7-430F-BE15-DCA3609DE31F}" srcOrd="0" destOrd="0" presId="urn:microsoft.com/office/officeart/2005/8/layout/vProcess5"/>
    <dgm:cxn modelId="{807512BE-5657-40CD-8EEB-C5DC67F7E39B}" type="presOf" srcId="{15780B46-BB06-4303-B1CE-ECE50532F596}" destId="{E9AC6B92-D264-486E-ACAE-7E32B432C6EF}" srcOrd="1" destOrd="0" presId="urn:microsoft.com/office/officeart/2005/8/layout/vProcess5"/>
    <dgm:cxn modelId="{7ED178D4-FC12-4F15-AF60-E7E61664B1F9}" type="presOf" srcId="{EF1FA9A0-0B6D-44C1-9C33-7A05D3703616}" destId="{963FCCA0-6F5B-4500-B565-B7512D230781}" srcOrd="0" destOrd="0" presId="urn:microsoft.com/office/officeart/2005/8/layout/vProcess5"/>
    <dgm:cxn modelId="{36D4AF1B-4700-444D-A90D-2ACC487B2482}" type="presOf" srcId="{5336C1E6-CE2F-4B27-9322-5288C32E1B0F}" destId="{3227A215-68A1-43A4-81C1-E67C5696450E}" srcOrd="0" destOrd="0" presId="urn:microsoft.com/office/officeart/2005/8/layout/vProcess5"/>
    <dgm:cxn modelId="{2B25062D-0FC7-489A-9C40-4908D4D5A224}" srcId="{B105E665-8702-42A9-8485-1FD953B8BD3E}" destId="{4BA2C897-671B-491A-B8F2-AB6FE93D4718}" srcOrd="4" destOrd="0" parTransId="{EE7B8485-FDA5-4E99-AC08-8780DB21FE96}" sibTransId="{231BD3B4-3210-44B5-BAEA-089B5F1E0E23}"/>
    <dgm:cxn modelId="{714BD826-B627-46D2-9B2C-AE1A2F03FE42}" type="presOf" srcId="{5336C1E6-CE2F-4B27-9322-5288C32E1B0F}" destId="{1C766B64-D36A-4E7D-A6B7-011C4CE5B329}" srcOrd="1" destOrd="0" presId="urn:microsoft.com/office/officeart/2005/8/layout/vProcess5"/>
    <dgm:cxn modelId="{E08D8BE2-8057-4CBD-A087-DD414D5A58EE}" type="presOf" srcId="{C6F367E9-FBD1-451A-90F3-6A9EEDF7EDA7}" destId="{0D7C091C-CB59-4361-BF1E-6C45CE592E31}" srcOrd="0" destOrd="0" presId="urn:microsoft.com/office/officeart/2005/8/layout/vProcess5"/>
    <dgm:cxn modelId="{0029889A-6002-4E35-A0D3-AF2BB3E42015}" type="presOf" srcId="{D58E8BC2-58BA-40B8-A451-A3AA7B68EF44}" destId="{1C3AFCD7-EFB5-4AB6-A457-70FED1D23989}" srcOrd="1" destOrd="0" presId="urn:microsoft.com/office/officeart/2005/8/layout/vProcess5"/>
    <dgm:cxn modelId="{3460BAD3-C47B-49AC-A7FB-E405629BFC13}" type="presOf" srcId="{4BA2C897-671B-491A-B8F2-AB6FE93D4718}" destId="{C5C3F203-47FB-4048-8F8C-55810248B82B}" srcOrd="1" destOrd="0" presId="urn:microsoft.com/office/officeart/2005/8/layout/vProcess5"/>
    <dgm:cxn modelId="{0097F6E9-6D56-45CC-B612-7C873FDDC9AA}" srcId="{B105E665-8702-42A9-8485-1FD953B8BD3E}" destId="{15780B46-BB06-4303-B1CE-ECE50532F596}" srcOrd="3" destOrd="0" parTransId="{4140093F-965C-43B1-B496-F6D0A9B08F29}" sibTransId="{E43131EB-552E-4989-B588-7F5B88EEF5B3}"/>
    <dgm:cxn modelId="{DFAC7C38-C099-4145-A97E-0B171FC6217E}" type="presParOf" srcId="{17049A56-74A0-43FF-BAEA-BFC4FB8FD09B}" destId="{D9149396-6346-454B-9B1C-461011264BBE}" srcOrd="0" destOrd="0" presId="urn:microsoft.com/office/officeart/2005/8/layout/vProcess5"/>
    <dgm:cxn modelId="{C3504FC3-C4D1-471F-AF85-0B4C8B3446CF}" type="presParOf" srcId="{17049A56-74A0-43FF-BAEA-BFC4FB8FD09B}" destId="{9A2B993E-5544-4703-B767-96C9E105D50D}" srcOrd="1" destOrd="0" presId="urn:microsoft.com/office/officeart/2005/8/layout/vProcess5"/>
    <dgm:cxn modelId="{18A88B7E-CB85-41E1-923C-37F4AB120AD0}" type="presParOf" srcId="{17049A56-74A0-43FF-BAEA-BFC4FB8FD09B}" destId="{3227A215-68A1-43A4-81C1-E67C5696450E}" srcOrd="2" destOrd="0" presId="urn:microsoft.com/office/officeart/2005/8/layout/vProcess5"/>
    <dgm:cxn modelId="{1B8E23E4-2B27-4CA5-9DC5-26F1AB17971E}" type="presParOf" srcId="{17049A56-74A0-43FF-BAEA-BFC4FB8FD09B}" destId="{1A464510-8B0E-4555-96F2-9680FA5E23C8}" srcOrd="3" destOrd="0" presId="urn:microsoft.com/office/officeart/2005/8/layout/vProcess5"/>
    <dgm:cxn modelId="{515DB778-04E5-4057-9496-952C6E578CFD}" type="presParOf" srcId="{17049A56-74A0-43FF-BAEA-BFC4FB8FD09B}" destId="{201A28FB-60BB-446D-BCDD-814D81510226}" srcOrd="4" destOrd="0" presId="urn:microsoft.com/office/officeart/2005/8/layout/vProcess5"/>
    <dgm:cxn modelId="{96F25F54-4885-4A6D-ADD4-268F16D1EE27}" type="presParOf" srcId="{17049A56-74A0-43FF-BAEA-BFC4FB8FD09B}" destId="{97CE2841-D9C8-41E7-9292-922BF77C1CF6}" srcOrd="5" destOrd="0" presId="urn:microsoft.com/office/officeart/2005/8/layout/vProcess5"/>
    <dgm:cxn modelId="{56143F89-8AF1-44AA-AA20-ECBD0FDC24CC}" type="presParOf" srcId="{17049A56-74A0-43FF-BAEA-BFC4FB8FD09B}" destId="{0D7C091C-CB59-4361-BF1E-6C45CE592E31}" srcOrd="6" destOrd="0" presId="urn:microsoft.com/office/officeart/2005/8/layout/vProcess5"/>
    <dgm:cxn modelId="{4409BDFF-C3B9-405A-A192-EFBAD841D758}" type="presParOf" srcId="{17049A56-74A0-43FF-BAEA-BFC4FB8FD09B}" destId="{963FCCA0-6F5B-4500-B565-B7512D230781}" srcOrd="7" destOrd="0" presId="urn:microsoft.com/office/officeart/2005/8/layout/vProcess5"/>
    <dgm:cxn modelId="{1DFD2A9D-AFEB-4EC9-8636-5DC8A24DD992}" type="presParOf" srcId="{17049A56-74A0-43FF-BAEA-BFC4FB8FD09B}" destId="{1B2BF9D9-C344-4B0F-9F24-4B7EBE70A9C9}" srcOrd="8" destOrd="0" presId="urn:microsoft.com/office/officeart/2005/8/layout/vProcess5"/>
    <dgm:cxn modelId="{0D695156-9BF1-4110-93C7-3597AF5321E5}" type="presParOf" srcId="{17049A56-74A0-43FF-BAEA-BFC4FB8FD09B}" destId="{3A9994C0-04A7-430F-BE15-DCA3609DE31F}" srcOrd="9" destOrd="0" presId="urn:microsoft.com/office/officeart/2005/8/layout/vProcess5"/>
    <dgm:cxn modelId="{4892EAA9-E68D-4206-B212-8DCD6796BA82}" type="presParOf" srcId="{17049A56-74A0-43FF-BAEA-BFC4FB8FD09B}" destId="{1C3AFCD7-EFB5-4AB6-A457-70FED1D23989}" srcOrd="10" destOrd="0" presId="urn:microsoft.com/office/officeart/2005/8/layout/vProcess5"/>
    <dgm:cxn modelId="{4454C73F-B151-4878-9263-A02178DDD6E7}" type="presParOf" srcId="{17049A56-74A0-43FF-BAEA-BFC4FB8FD09B}" destId="{1C766B64-D36A-4E7D-A6B7-011C4CE5B329}" srcOrd="11" destOrd="0" presId="urn:microsoft.com/office/officeart/2005/8/layout/vProcess5"/>
    <dgm:cxn modelId="{3D37D10F-3A60-4561-94E4-558B840DF6E1}" type="presParOf" srcId="{17049A56-74A0-43FF-BAEA-BFC4FB8FD09B}" destId="{8DBA88E1-57E7-489D-9D3B-AF96C1204D5F}" srcOrd="12" destOrd="0" presId="urn:microsoft.com/office/officeart/2005/8/layout/vProcess5"/>
    <dgm:cxn modelId="{40B5F2AB-447E-448A-ADE5-3D968D3F60CB}" type="presParOf" srcId="{17049A56-74A0-43FF-BAEA-BFC4FB8FD09B}" destId="{E9AC6B92-D264-486E-ACAE-7E32B432C6EF}" srcOrd="13" destOrd="0" presId="urn:microsoft.com/office/officeart/2005/8/layout/vProcess5"/>
    <dgm:cxn modelId="{51A3BB80-998E-4F7A-B37E-9A5E8ADAC46F}" type="presParOf" srcId="{17049A56-74A0-43FF-BAEA-BFC4FB8FD09B}" destId="{C5C3F203-47FB-4048-8F8C-55810248B8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1263DC-1EB5-43D0-A742-376FFD286357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2FA534-1644-4021-9DA6-C7D3CD5646BC}">
      <dgm:prSet/>
      <dgm:spPr/>
      <dgm:t>
        <a:bodyPr/>
        <a:lstStyle/>
        <a:p>
          <a:r>
            <a:rPr lang="hr-HR"/>
            <a:t>Gospodarski oporavak Kartage</a:t>
          </a:r>
          <a:endParaRPr lang="en-US"/>
        </a:p>
      </dgm:t>
    </dgm:pt>
    <dgm:pt modelId="{7D00C864-E7C6-4B3C-9530-53550F103DBF}" type="parTrans" cxnId="{8F4D38C3-43AA-4A26-B043-9003ADAAA3B4}">
      <dgm:prSet/>
      <dgm:spPr/>
      <dgm:t>
        <a:bodyPr/>
        <a:lstStyle/>
        <a:p>
          <a:endParaRPr lang="en-US"/>
        </a:p>
      </dgm:t>
    </dgm:pt>
    <dgm:pt modelId="{805E230E-C4B9-4475-8656-2397249639A7}" type="sibTrans" cxnId="{8F4D38C3-43AA-4A26-B043-9003ADAAA3B4}">
      <dgm:prSet/>
      <dgm:spPr/>
      <dgm:t>
        <a:bodyPr/>
        <a:lstStyle/>
        <a:p>
          <a:endParaRPr lang="en-US"/>
        </a:p>
      </dgm:t>
    </dgm:pt>
    <dgm:pt modelId="{1FA300B0-6E18-4D86-8F37-339962D74EA8}">
      <dgm:prSet/>
      <dgm:spPr/>
      <dgm:t>
        <a:bodyPr/>
        <a:lstStyle/>
        <a:p>
          <a:r>
            <a:rPr lang="hr-HR" dirty="0"/>
            <a:t>trajao je od 149. do 146. godine pr. Krista.</a:t>
          </a:r>
          <a:endParaRPr lang="en-US" dirty="0"/>
        </a:p>
      </dgm:t>
    </dgm:pt>
    <dgm:pt modelId="{2DEEB4FF-F5D1-49B4-960D-D98B0B2B9D9E}" type="parTrans" cxnId="{140C0348-EBF2-4D41-9C5D-C33E084CB9ED}">
      <dgm:prSet/>
      <dgm:spPr/>
      <dgm:t>
        <a:bodyPr/>
        <a:lstStyle/>
        <a:p>
          <a:endParaRPr lang="en-US"/>
        </a:p>
      </dgm:t>
    </dgm:pt>
    <dgm:pt modelId="{58346AC5-378D-4543-9130-81B0F5283237}" type="sibTrans" cxnId="{140C0348-EBF2-4D41-9C5D-C33E084CB9ED}">
      <dgm:prSet/>
      <dgm:spPr/>
      <dgm:t>
        <a:bodyPr/>
        <a:lstStyle/>
        <a:p>
          <a:endParaRPr lang="en-US"/>
        </a:p>
      </dgm:t>
    </dgm:pt>
    <dgm:pt modelId="{65049756-BC78-45AA-AE0F-4F14F4D78B36}">
      <dgm:prSet/>
      <dgm:spPr/>
      <dgm:t>
        <a:bodyPr/>
        <a:lstStyle/>
        <a:p>
          <a:r>
            <a:rPr lang="hr-HR"/>
            <a:t>Povod: sukob Kartage s rimskim saveznicima Numiđanima.</a:t>
          </a:r>
          <a:endParaRPr lang="en-US"/>
        </a:p>
      </dgm:t>
    </dgm:pt>
    <dgm:pt modelId="{D742FB85-1ED5-4283-85ED-4581B0B1476F}" type="parTrans" cxnId="{28EF4671-370B-4DD9-999B-B08DFE17B8D2}">
      <dgm:prSet/>
      <dgm:spPr/>
      <dgm:t>
        <a:bodyPr/>
        <a:lstStyle/>
        <a:p>
          <a:endParaRPr lang="en-US"/>
        </a:p>
      </dgm:t>
    </dgm:pt>
    <dgm:pt modelId="{D5A3ECFA-7EFD-4368-B79B-4208ED713E05}" type="sibTrans" cxnId="{28EF4671-370B-4DD9-999B-B08DFE17B8D2}">
      <dgm:prSet/>
      <dgm:spPr/>
      <dgm:t>
        <a:bodyPr/>
        <a:lstStyle/>
        <a:p>
          <a:endParaRPr lang="en-US"/>
        </a:p>
      </dgm:t>
    </dgm:pt>
    <dgm:pt modelId="{173B11C8-E5A2-4F78-A9EF-B2EC1295622B}">
      <dgm:prSet/>
      <dgm:spPr/>
      <dgm:t>
        <a:bodyPr/>
        <a:lstStyle/>
        <a:p>
          <a:r>
            <a:rPr lang="hr-HR"/>
            <a:t>Kartaga sravnjena sa zemljom, stanovništvo prodano u roblje</a:t>
          </a:r>
          <a:endParaRPr lang="en-US"/>
        </a:p>
      </dgm:t>
    </dgm:pt>
    <dgm:pt modelId="{32AD68CE-3F74-4643-8785-ED08815BB225}" type="parTrans" cxnId="{E2B3E6DC-4370-4C65-80CB-74465A22D92A}">
      <dgm:prSet/>
      <dgm:spPr/>
      <dgm:t>
        <a:bodyPr/>
        <a:lstStyle/>
        <a:p>
          <a:endParaRPr lang="en-US"/>
        </a:p>
      </dgm:t>
    </dgm:pt>
    <dgm:pt modelId="{1F8A3F36-C361-4978-B440-031A2831FB7E}" type="sibTrans" cxnId="{E2B3E6DC-4370-4C65-80CB-74465A22D92A}">
      <dgm:prSet/>
      <dgm:spPr/>
      <dgm:t>
        <a:bodyPr/>
        <a:lstStyle/>
        <a:p>
          <a:endParaRPr lang="en-US"/>
        </a:p>
      </dgm:t>
    </dgm:pt>
    <dgm:pt modelId="{22CC3C62-4103-4FF6-A83A-AECCE9688407}">
      <dgm:prSet/>
      <dgm:spPr/>
      <dgm:t>
        <a:bodyPr/>
        <a:lstStyle/>
        <a:p>
          <a:r>
            <a:rPr lang="hr-HR"/>
            <a:t>Stvorena provincija Afrika</a:t>
          </a:r>
          <a:endParaRPr lang="en-US"/>
        </a:p>
      </dgm:t>
    </dgm:pt>
    <dgm:pt modelId="{3096CF0F-B21D-4E53-942C-43348425947A}" type="parTrans" cxnId="{658A445A-5130-4D4B-BA4C-CB7D817D0943}">
      <dgm:prSet/>
      <dgm:spPr/>
      <dgm:t>
        <a:bodyPr/>
        <a:lstStyle/>
        <a:p>
          <a:endParaRPr lang="en-US"/>
        </a:p>
      </dgm:t>
    </dgm:pt>
    <dgm:pt modelId="{1A8EB14C-4B5F-4109-B124-6A20F308EC5A}" type="sibTrans" cxnId="{658A445A-5130-4D4B-BA4C-CB7D817D0943}">
      <dgm:prSet/>
      <dgm:spPr/>
      <dgm:t>
        <a:bodyPr/>
        <a:lstStyle/>
        <a:p>
          <a:endParaRPr lang="en-US"/>
        </a:p>
      </dgm:t>
    </dgm:pt>
    <dgm:pt modelId="{CA46B538-EBEC-4DEB-BFFB-882D36B1EE25}" type="pres">
      <dgm:prSet presAssocID="{531263DC-1EB5-43D0-A742-376FFD2863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496FFD4-B555-47EF-AC53-D51169F9CFA2}" type="pres">
      <dgm:prSet presAssocID="{531263DC-1EB5-43D0-A742-376FFD286357}" presName="dummyMaxCanvas" presStyleCnt="0">
        <dgm:presLayoutVars/>
      </dgm:prSet>
      <dgm:spPr/>
    </dgm:pt>
    <dgm:pt modelId="{A1F3438F-60FB-4997-8669-9DE8BE90A2ED}" type="pres">
      <dgm:prSet presAssocID="{531263DC-1EB5-43D0-A742-376FFD2863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9EDD71-99B8-4C1F-83E0-CD88E54A4686}" type="pres">
      <dgm:prSet presAssocID="{531263DC-1EB5-43D0-A742-376FFD2863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3546AA-276E-45A4-9F67-D0DE6CFF673A}" type="pres">
      <dgm:prSet presAssocID="{531263DC-1EB5-43D0-A742-376FFD2863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34CC9D-0517-4A2C-8D8B-94CFFE75491C}" type="pres">
      <dgm:prSet presAssocID="{531263DC-1EB5-43D0-A742-376FFD2863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1BA16E-C5A9-4AB9-A3F2-97BE06636BFD}" type="pres">
      <dgm:prSet presAssocID="{531263DC-1EB5-43D0-A742-376FFD2863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76732D-2D05-45B6-8702-8CF67C4F5BA7}" type="pres">
      <dgm:prSet presAssocID="{531263DC-1EB5-43D0-A742-376FFD2863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635955-C801-4C4E-8614-97CAC123FDA7}" type="pres">
      <dgm:prSet presAssocID="{531263DC-1EB5-43D0-A742-376FFD28635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4FE13-4EA2-4EA5-A781-E8DBA5133AA7}" type="pres">
      <dgm:prSet presAssocID="{531263DC-1EB5-43D0-A742-376FFD28635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FFA89D-A615-4D21-AFAF-C92A594FA048}" type="pres">
      <dgm:prSet presAssocID="{531263DC-1EB5-43D0-A742-376FFD28635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2CD137-F8C8-4511-B44E-DCED3F377711}" type="pres">
      <dgm:prSet presAssocID="{531263DC-1EB5-43D0-A742-376FFD2863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0B2FDB-04DB-4FFC-A6DF-F4910B707D95}" type="pres">
      <dgm:prSet presAssocID="{531263DC-1EB5-43D0-A742-376FFD2863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053C4C-3753-46A6-8E9B-5DC0B787B516}" type="pres">
      <dgm:prSet presAssocID="{531263DC-1EB5-43D0-A742-376FFD2863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70A735-A7F2-4500-8B80-3857F910275D}" type="pres">
      <dgm:prSet presAssocID="{531263DC-1EB5-43D0-A742-376FFD2863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F37373-3EDE-4689-9807-32FEF79D72EF}" type="pres">
      <dgm:prSet presAssocID="{531263DC-1EB5-43D0-A742-376FFD2863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4D38C3-43AA-4A26-B043-9003ADAAA3B4}" srcId="{531263DC-1EB5-43D0-A742-376FFD286357}" destId="{D92FA534-1644-4021-9DA6-C7D3CD5646BC}" srcOrd="0" destOrd="0" parTransId="{7D00C864-E7C6-4B3C-9530-53550F103DBF}" sibTransId="{805E230E-C4B9-4475-8656-2397249639A7}"/>
    <dgm:cxn modelId="{47326521-2C0B-45CD-AF6A-FAF7458AE1DA}" type="presOf" srcId="{1F8A3F36-C361-4978-B440-031A2831FB7E}" destId="{EDFFA89D-A615-4D21-AFAF-C92A594FA048}" srcOrd="0" destOrd="0" presId="urn:microsoft.com/office/officeart/2005/8/layout/vProcess5"/>
    <dgm:cxn modelId="{A31DA2B0-8DA7-42AC-A48C-A2EB27B6370F}" type="presOf" srcId="{D92FA534-1644-4021-9DA6-C7D3CD5646BC}" destId="{312CD137-F8C8-4511-B44E-DCED3F377711}" srcOrd="1" destOrd="0" presId="urn:microsoft.com/office/officeart/2005/8/layout/vProcess5"/>
    <dgm:cxn modelId="{45F3C5E1-63DA-4EEE-9B2A-A54D6C1CD78D}" type="presOf" srcId="{173B11C8-E5A2-4F78-A9EF-B2EC1295622B}" destId="{8B34CC9D-0517-4A2C-8D8B-94CFFE75491C}" srcOrd="0" destOrd="0" presId="urn:microsoft.com/office/officeart/2005/8/layout/vProcess5"/>
    <dgm:cxn modelId="{EF93A276-5D48-4061-9E9B-FE92C5013C46}" type="presOf" srcId="{1FA300B0-6E18-4D86-8F37-339962D74EA8}" destId="{070B2FDB-04DB-4FFC-A6DF-F4910B707D95}" srcOrd="1" destOrd="0" presId="urn:microsoft.com/office/officeart/2005/8/layout/vProcess5"/>
    <dgm:cxn modelId="{4B6F660F-26B4-4B1B-8760-3B040F091841}" type="presOf" srcId="{65049756-BC78-45AA-AE0F-4F14F4D78B36}" destId="{D43546AA-276E-45A4-9F67-D0DE6CFF673A}" srcOrd="0" destOrd="0" presId="urn:microsoft.com/office/officeart/2005/8/layout/vProcess5"/>
    <dgm:cxn modelId="{E2B3E6DC-4370-4C65-80CB-74465A22D92A}" srcId="{531263DC-1EB5-43D0-A742-376FFD286357}" destId="{173B11C8-E5A2-4F78-A9EF-B2EC1295622B}" srcOrd="3" destOrd="0" parTransId="{32AD68CE-3F74-4643-8785-ED08815BB225}" sibTransId="{1F8A3F36-C361-4978-B440-031A2831FB7E}"/>
    <dgm:cxn modelId="{5D8869BF-E6FE-491B-9C85-00932A93A726}" type="presOf" srcId="{58346AC5-378D-4543-9130-81B0F5283237}" destId="{BA635955-C801-4C4E-8614-97CAC123FDA7}" srcOrd="0" destOrd="0" presId="urn:microsoft.com/office/officeart/2005/8/layout/vProcess5"/>
    <dgm:cxn modelId="{C1499AB3-0CA2-4E6C-B06B-43794BD953C7}" type="presOf" srcId="{1FA300B0-6E18-4D86-8F37-339962D74EA8}" destId="{839EDD71-99B8-4C1F-83E0-CD88E54A4686}" srcOrd="0" destOrd="0" presId="urn:microsoft.com/office/officeart/2005/8/layout/vProcess5"/>
    <dgm:cxn modelId="{CE58BCB7-14E6-423D-AFC1-EC421DC4805A}" type="presOf" srcId="{22CC3C62-4103-4FF6-A83A-AECCE9688407}" destId="{5E1BA16E-C5A9-4AB9-A3F2-97BE06636BFD}" srcOrd="0" destOrd="0" presId="urn:microsoft.com/office/officeart/2005/8/layout/vProcess5"/>
    <dgm:cxn modelId="{17E10E31-1F2B-4AAD-9D79-ED56A84EAC3F}" type="presOf" srcId="{65049756-BC78-45AA-AE0F-4F14F4D78B36}" destId="{CF053C4C-3753-46A6-8E9B-5DC0B787B516}" srcOrd="1" destOrd="0" presId="urn:microsoft.com/office/officeart/2005/8/layout/vProcess5"/>
    <dgm:cxn modelId="{28EF4671-370B-4DD9-999B-B08DFE17B8D2}" srcId="{531263DC-1EB5-43D0-A742-376FFD286357}" destId="{65049756-BC78-45AA-AE0F-4F14F4D78B36}" srcOrd="2" destOrd="0" parTransId="{D742FB85-1ED5-4283-85ED-4581B0B1476F}" sibTransId="{D5A3ECFA-7EFD-4368-B79B-4208ED713E05}"/>
    <dgm:cxn modelId="{140C0348-EBF2-4D41-9C5D-C33E084CB9ED}" srcId="{531263DC-1EB5-43D0-A742-376FFD286357}" destId="{1FA300B0-6E18-4D86-8F37-339962D74EA8}" srcOrd="1" destOrd="0" parTransId="{2DEEB4FF-F5D1-49B4-960D-D98B0B2B9D9E}" sibTransId="{58346AC5-378D-4543-9130-81B0F5283237}"/>
    <dgm:cxn modelId="{ED7FAB95-8D34-4883-BC80-B4750F6509C9}" type="presOf" srcId="{173B11C8-E5A2-4F78-A9EF-B2EC1295622B}" destId="{6870A735-A7F2-4500-8B80-3857F910275D}" srcOrd="1" destOrd="0" presId="urn:microsoft.com/office/officeart/2005/8/layout/vProcess5"/>
    <dgm:cxn modelId="{A49857C3-9DFA-440F-85EB-C0EF353BB947}" type="presOf" srcId="{D92FA534-1644-4021-9DA6-C7D3CD5646BC}" destId="{A1F3438F-60FB-4997-8669-9DE8BE90A2ED}" srcOrd="0" destOrd="0" presId="urn:microsoft.com/office/officeart/2005/8/layout/vProcess5"/>
    <dgm:cxn modelId="{2A6D7884-1BE6-4C0A-99A4-68E4316AC9F7}" type="presOf" srcId="{D5A3ECFA-7EFD-4368-B79B-4208ED713E05}" destId="{7604FE13-4EA2-4EA5-A781-E8DBA5133AA7}" srcOrd="0" destOrd="0" presId="urn:microsoft.com/office/officeart/2005/8/layout/vProcess5"/>
    <dgm:cxn modelId="{658A445A-5130-4D4B-BA4C-CB7D817D0943}" srcId="{531263DC-1EB5-43D0-A742-376FFD286357}" destId="{22CC3C62-4103-4FF6-A83A-AECCE9688407}" srcOrd="4" destOrd="0" parTransId="{3096CF0F-B21D-4E53-942C-43348425947A}" sibTransId="{1A8EB14C-4B5F-4109-B124-6A20F308EC5A}"/>
    <dgm:cxn modelId="{CBC2F850-3E83-45B4-8F62-45C68B5B4120}" type="presOf" srcId="{531263DC-1EB5-43D0-A742-376FFD286357}" destId="{CA46B538-EBEC-4DEB-BFFB-882D36B1EE25}" srcOrd="0" destOrd="0" presId="urn:microsoft.com/office/officeart/2005/8/layout/vProcess5"/>
    <dgm:cxn modelId="{B36A409D-FFB9-4C87-AC8A-6B6E83A0D7C8}" type="presOf" srcId="{805E230E-C4B9-4475-8656-2397249639A7}" destId="{AF76732D-2D05-45B6-8702-8CF67C4F5BA7}" srcOrd="0" destOrd="0" presId="urn:microsoft.com/office/officeart/2005/8/layout/vProcess5"/>
    <dgm:cxn modelId="{63FDB769-D908-4FE5-90AC-E522970E30C5}" type="presOf" srcId="{22CC3C62-4103-4FF6-A83A-AECCE9688407}" destId="{F6F37373-3EDE-4689-9807-32FEF79D72EF}" srcOrd="1" destOrd="0" presId="urn:microsoft.com/office/officeart/2005/8/layout/vProcess5"/>
    <dgm:cxn modelId="{FFA4B7F9-ECAF-42A0-A42E-7E6B1F98879F}" type="presParOf" srcId="{CA46B538-EBEC-4DEB-BFFB-882D36B1EE25}" destId="{8496FFD4-B555-47EF-AC53-D51169F9CFA2}" srcOrd="0" destOrd="0" presId="urn:microsoft.com/office/officeart/2005/8/layout/vProcess5"/>
    <dgm:cxn modelId="{2C0E52EE-3E3D-4788-94E5-00ADE9C4665E}" type="presParOf" srcId="{CA46B538-EBEC-4DEB-BFFB-882D36B1EE25}" destId="{A1F3438F-60FB-4997-8669-9DE8BE90A2ED}" srcOrd="1" destOrd="0" presId="urn:microsoft.com/office/officeart/2005/8/layout/vProcess5"/>
    <dgm:cxn modelId="{6FB54E86-CA3B-4262-966C-B80E9782449A}" type="presParOf" srcId="{CA46B538-EBEC-4DEB-BFFB-882D36B1EE25}" destId="{839EDD71-99B8-4C1F-83E0-CD88E54A4686}" srcOrd="2" destOrd="0" presId="urn:microsoft.com/office/officeart/2005/8/layout/vProcess5"/>
    <dgm:cxn modelId="{184D89A3-A73F-4596-86A0-53B909264D08}" type="presParOf" srcId="{CA46B538-EBEC-4DEB-BFFB-882D36B1EE25}" destId="{D43546AA-276E-45A4-9F67-D0DE6CFF673A}" srcOrd="3" destOrd="0" presId="urn:microsoft.com/office/officeart/2005/8/layout/vProcess5"/>
    <dgm:cxn modelId="{1A777F0E-B267-4C65-B506-6659B4406AF6}" type="presParOf" srcId="{CA46B538-EBEC-4DEB-BFFB-882D36B1EE25}" destId="{8B34CC9D-0517-4A2C-8D8B-94CFFE75491C}" srcOrd="4" destOrd="0" presId="urn:microsoft.com/office/officeart/2005/8/layout/vProcess5"/>
    <dgm:cxn modelId="{01BEA848-503D-433F-BC78-6545A27412F3}" type="presParOf" srcId="{CA46B538-EBEC-4DEB-BFFB-882D36B1EE25}" destId="{5E1BA16E-C5A9-4AB9-A3F2-97BE06636BFD}" srcOrd="5" destOrd="0" presId="urn:microsoft.com/office/officeart/2005/8/layout/vProcess5"/>
    <dgm:cxn modelId="{FF54EC85-4100-4085-ADCB-72423EB6A1A3}" type="presParOf" srcId="{CA46B538-EBEC-4DEB-BFFB-882D36B1EE25}" destId="{AF76732D-2D05-45B6-8702-8CF67C4F5BA7}" srcOrd="6" destOrd="0" presId="urn:microsoft.com/office/officeart/2005/8/layout/vProcess5"/>
    <dgm:cxn modelId="{72B8E3E0-AC4E-4BA1-B538-57A65237CE65}" type="presParOf" srcId="{CA46B538-EBEC-4DEB-BFFB-882D36B1EE25}" destId="{BA635955-C801-4C4E-8614-97CAC123FDA7}" srcOrd="7" destOrd="0" presId="urn:microsoft.com/office/officeart/2005/8/layout/vProcess5"/>
    <dgm:cxn modelId="{4B719E73-1A1F-4B42-A173-3DDCA971F73D}" type="presParOf" srcId="{CA46B538-EBEC-4DEB-BFFB-882D36B1EE25}" destId="{7604FE13-4EA2-4EA5-A781-E8DBA5133AA7}" srcOrd="8" destOrd="0" presId="urn:microsoft.com/office/officeart/2005/8/layout/vProcess5"/>
    <dgm:cxn modelId="{BF6EDD01-F77E-4C8F-9D48-B663737145B8}" type="presParOf" srcId="{CA46B538-EBEC-4DEB-BFFB-882D36B1EE25}" destId="{EDFFA89D-A615-4D21-AFAF-C92A594FA048}" srcOrd="9" destOrd="0" presId="urn:microsoft.com/office/officeart/2005/8/layout/vProcess5"/>
    <dgm:cxn modelId="{DE81299E-4A78-43C2-8C7C-FF958027D26B}" type="presParOf" srcId="{CA46B538-EBEC-4DEB-BFFB-882D36B1EE25}" destId="{312CD137-F8C8-4511-B44E-DCED3F377711}" srcOrd="10" destOrd="0" presId="urn:microsoft.com/office/officeart/2005/8/layout/vProcess5"/>
    <dgm:cxn modelId="{493ED859-35C2-4AB6-9A24-756D0FC285AB}" type="presParOf" srcId="{CA46B538-EBEC-4DEB-BFFB-882D36B1EE25}" destId="{070B2FDB-04DB-4FFC-A6DF-F4910B707D95}" srcOrd="11" destOrd="0" presId="urn:microsoft.com/office/officeart/2005/8/layout/vProcess5"/>
    <dgm:cxn modelId="{22D3DAEC-1656-4129-A081-38696656E0A4}" type="presParOf" srcId="{CA46B538-EBEC-4DEB-BFFB-882D36B1EE25}" destId="{CF053C4C-3753-46A6-8E9B-5DC0B787B516}" srcOrd="12" destOrd="0" presId="urn:microsoft.com/office/officeart/2005/8/layout/vProcess5"/>
    <dgm:cxn modelId="{EE589EE1-FD7D-44AF-807E-26F900775E5C}" type="presParOf" srcId="{CA46B538-EBEC-4DEB-BFFB-882D36B1EE25}" destId="{6870A735-A7F2-4500-8B80-3857F910275D}" srcOrd="13" destOrd="0" presId="urn:microsoft.com/office/officeart/2005/8/layout/vProcess5"/>
    <dgm:cxn modelId="{9730837C-2225-497C-9641-50BC78F4F495}" type="presParOf" srcId="{CA46B538-EBEC-4DEB-BFFB-882D36B1EE25}" destId="{F6F37373-3EDE-4689-9807-32FEF79D72E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36E7A-96AE-423A-BBD5-032B874C6011}" type="doc">
      <dgm:prSet loTypeId="urn:microsoft.com/office/officeart/2005/8/layout/default#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6DF4D2-3F93-4A26-BE76-7637D86816D0}">
      <dgm:prSet/>
      <dgm:spPr/>
      <dgm:t>
        <a:bodyPr/>
        <a:lstStyle/>
        <a:p>
          <a:r>
            <a:rPr lang="hr-HR" dirty="0"/>
            <a:t>Ilirska država nastala sredinom III. stoljeća pr. Krista.</a:t>
          </a:r>
          <a:endParaRPr lang="en-US" dirty="0"/>
        </a:p>
      </dgm:t>
    </dgm:pt>
    <dgm:pt modelId="{40DAEFC1-AEAC-4075-B43E-611473E1FB21}" type="parTrans" cxnId="{E2CF1725-C0C4-453E-BD3A-FDD1FCE62422}">
      <dgm:prSet/>
      <dgm:spPr/>
      <dgm:t>
        <a:bodyPr/>
        <a:lstStyle/>
        <a:p>
          <a:endParaRPr lang="en-US"/>
        </a:p>
      </dgm:t>
    </dgm:pt>
    <dgm:pt modelId="{80C252E8-7198-4A89-BACB-A233E309C8FD}" type="sibTrans" cxnId="{E2CF1725-C0C4-453E-BD3A-FDD1FCE62422}">
      <dgm:prSet/>
      <dgm:spPr/>
      <dgm:t>
        <a:bodyPr/>
        <a:lstStyle/>
        <a:p>
          <a:endParaRPr lang="en-US"/>
        </a:p>
      </dgm:t>
    </dgm:pt>
    <dgm:pt modelId="{928EBC00-B8CE-4651-9303-1BCA1BFB5994}">
      <dgm:prSet/>
      <dgm:spPr/>
      <dgm:t>
        <a:bodyPr/>
        <a:lstStyle/>
        <a:p>
          <a:r>
            <a:rPr lang="hr-HR"/>
            <a:t>Prostor Dalmacije, Crne Gore i Albanije</a:t>
          </a:r>
          <a:endParaRPr lang="en-US"/>
        </a:p>
      </dgm:t>
    </dgm:pt>
    <dgm:pt modelId="{45DB71DF-53B1-4F5A-9ED3-2AB8C1F5692C}" type="parTrans" cxnId="{EC60A84D-D368-4F2F-AC62-23AB37E6B8E0}">
      <dgm:prSet/>
      <dgm:spPr/>
      <dgm:t>
        <a:bodyPr/>
        <a:lstStyle/>
        <a:p>
          <a:endParaRPr lang="en-US"/>
        </a:p>
      </dgm:t>
    </dgm:pt>
    <dgm:pt modelId="{AD2B13DF-13D4-4166-90CB-3FFE5647569A}" type="sibTrans" cxnId="{EC60A84D-D368-4F2F-AC62-23AB37E6B8E0}">
      <dgm:prSet/>
      <dgm:spPr/>
      <dgm:t>
        <a:bodyPr/>
        <a:lstStyle/>
        <a:p>
          <a:endParaRPr lang="en-US"/>
        </a:p>
      </dgm:t>
    </dgm:pt>
    <dgm:pt modelId="{5E989901-BCB9-40C2-A0D4-A3C76BF525BB}">
      <dgm:prSet/>
      <dgm:spPr/>
      <dgm:t>
        <a:bodyPr/>
        <a:lstStyle/>
        <a:p>
          <a:r>
            <a:rPr lang="hr-HR" dirty="0"/>
            <a:t>Državom vladao kralj Argon.</a:t>
          </a:r>
          <a:endParaRPr lang="en-US" dirty="0"/>
        </a:p>
      </dgm:t>
    </dgm:pt>
    <dgm:pt modelId="{118CD5BF-6738-4014-A938-FE8658DFE774}" type="parTrans" cxnId="{FD3316DD-A1D8-4919-9752-9F85DF0ED764}">
      <dgm:prSet/>
      <dgm:spPr/>
      <dgm:t>
        <a:bodyPr/>
        <a:lstStyle/>
        <a:p>
          <a:endParaRPr lang="en-US"/>
        </a:p>
      </dgm:t>
    </dgm:pt>
    <dgm:pt modelId="{A290E733-ABF4-40AC-B7A1-45709C558331}" type="sibTrans" cxnId="{FD3316DD-A1D8-4919-9752-9F85DF0ED764}">
      <dgm:prSet/>
      <dgm:spPr/>
      <dgm:t>
        <a:bodyPr/>
        <a:lstStyle/>
        <a:p>
          <a:endParaRPr lang="en-US"/>
        </a:p>
      </dgm:t>
    </dgm:pt>
    <dgm:pt modelId="{4671328C-450D-4B57-B0D3-CFF28C53A6EE}">
      <dgm:prSet/>
      <dgm:spPr/>
      <dgm:t>
        <a:bodyPr/>
        <a:lstStyle/>
        <a:p>
          <a:r>
            <a:rPr lang="hr-HR" dirty="0"/>
            <a:t>Pokorili sve grčke kolonije na istočnom Jadranu osim </a:t>
          </a:r>
          <a:r>
            <a:rPr lang="hr-HR" dirty="0" err="1"/>
            <a:t>Isse</a:t>
          </a:r>
          <a:r>
            <a:rPr lang="hr-HR" dirty="0"/>
            <a:t>.</a:t>
          </a:r>
          <a:endParaRPr lang="en-US" dirty="0"/>
        </a:p>
      </dgm:t>
    </dgm:pt>
    <dgm:pt modelId="{7EDE8B59-1E45-4E3A-BF92-E2E2638139DA}" type="parTrans" cxnId="{55429424-4CA9-4135-8212-326A76C50669}">
      <dgm:prSet/>
      <dgm:spPr/>
      <dgm:t>
        <a:bodyPr/>
        <a:lstStyle/>
        <a:p>
          <a:endParaRPr lang="en-US"/>
        </a:p>
      </dgm:t>
    </dgm:pt>
    <dgm:pt modelId="{A83B54D8-8B4E-46CB-82D7-7FFBB6759A5F}" type="sibTrans" cxnId="{55429424-4CA9-4135-8212-326A76C50669}">
      <dgm:prSet/>
      <dgm:spPr/>
      <dgm:t>
        <a:bodyPr/>
        <a:lstStyle/>
        <a:p>
          <a:endParaRPr lang="en-US"/>
        </a:p>
      </dgm:t>
    </dgm:pt>
    <dgm:pt modelId="{9F471B99-5D20-438D-BAB6-A45200C74E60}">
      <dgm:prSet/>
      <dgm:spPr/>
      <dgm:t>
        <a:bodyPr/>
        <a:lstStyle/>
        <a:p>
          <a:r>
            <a:rPr lang="hr-HR"/>
            <a:t>Issa zatražila pomoć Rima</a:t>
          </a:r>
          <a:endParaRPr lang="en-US"/>
        </a:p>
      </dgm:t>
    </dgm:pt>
    <dgm:pt modelId="{84669425-F9C8-4720-AA7A-817BC00E16DD}" type="parTrans" cxnId="{5A711B56-5C8D-4644-84BE-13D7617A0A0D}">
      <dgm:prSet/>
      <dgm:spPr/>
      <dgm:t>
        <a:bodyPr/>
        <a:lstStyle/>
        <a:p>
          <a:endParaRPr lang="en-US"/>
        </a:p>
      </dgm:t>
    </dgm:pt>
    <dgm:pt modelId="{F38F6CAD-9FC8-43D5-A075-C79C36B22FAE}" type="sibTrans" cxnId="{5A711B56-5C8D-4644-84BE-13D7617A0A0D}">
      <dgm:prSet/>
      <dgm:spPr/>
      <dgm:t>
        <a:bodyPr/>
        <a:lstStyle/>
        <a:p>
          <a:endParaRPr lang="en-US"/>
        </a:p>
      </dgm:t>
    </dgm:pt>
    <dgm:pt modelId="{5216A3D7-D095-4D26-A506-17D6DADB86CF}">
      <dgm:prSet/>
      <dgm:spPr/>
      <dgm:t>
        <a:bodyPr/>
        <a:lstStyle/>
        <a:p>
          <a:r>
            <a:rPr lang="hr-HR" dirty="0"/>
            <a:t>Senat šalje Ilirima izaslanike.</a:t>
          </a:r>
          <a:endParaRPr lang="en-US" dirty="0"/>
        </a:p>
      </dgm:t>
    </dgm:pt>
    <dgm:pt modelId="{24B0A826-9F35-47E2-93C6-5E72DC406106}" type="parTrans" cxnId="{6AD065E2-A8C9-46A3-AB4D-89912E8F79D1}">
      <dgm:prSet/>
      <dgm:spPr/>
      <dgm:t>
        <a:bodyPr/>
        <a:lstStyle/>
        <a:p>
          <a:endParaRPr lang="en-US"/>
        </a:p>
      </dgm:t>
    </dgm:pt>
    <dgm:pt modelId="{73C2D8FD-2033-4FB2-ABF5-46A3D08C02F9}" type="sibTrans" cxnId="{6AD065E2-A8C9-46A3-AB4D-89912E8F79D1}">
      <dgm:prSet/>
      <dgm:spPr/>
      <dgm:t>
        <a:bodyPr/>
        <a:lstStyle/>
        <a:p>
          <a:endParaRPr lang="en-US"/>
        </a:p>
      </dgm:t>
    </dgm:pt>
    <dgm:pt modelId="{B004F528-A279-44F9-9308-41BE65DCB7FB}" type="pres">
      <dgm:prSet presAssocID="{03136E7A-96AE-423A-BBD5-032B874C6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686990-DFBD-45F3-BBEB-38ACF78FE4AA}" type="pres">
      <dgm:prSet presAssocID="{666DF4D2-3F93-4A26-BE76-7637D86816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1D9227-CCB3-453C-B018-34BFB0D37932}" type="pres">
      <dgm:prSet presAssocID="{80C252E8-7198-4A89-BACB-A233E309C8FD}" presName="sibTrans" presStyleCnt="0"/>
      <dgm:spPr/>
    </dgm:pt>
    <dgm:pt modelId="{F24CE7B0-53D3-4F6D-A9CD-04CFA78CBF35}" type="pres">
      <dgm:prSet presAssocID="{928EBC00-B8CE-4651-9303-1BCA1BFB59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E3F895-63BD-43E3-9CB4-1C3F20598CD6}" type="pres">
      <dgm:prSet presAssocID="{AD2B13DF-13D4-4166-90CB-3FFE5647569A}" presName="sibTrans" presStyleCnt="0"/>
      <dgm:spPr/>
    </dgm:pt>
    <dgm:pt modelId="{FA118400-FA46-4D10-940A-00F9DD9524E5}" type="pres">
      <dgm:prSet presAssocID="{5E989901-BCB9-40C2-A0D4-A3C76BF525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B75DA4-BE62-4D79-A28F-A8AC98A57FD1}" type="pres">
      <dgm:prSet presAssocID="{A290E733-ABF4-40AC-B7A1-45709C558331}" presName="sibTrans" presStyleCnt="0"/>
      <dgm:spPr/>
    </dgm:pt>
    <dgm:pt modelId="{DBFE51A8-64C1-40DE-8AE2-88E83C256520}" type="pres">
      <dgm:prSet presAssocID="{4671328C-450D-4B57-B0D3-CFF28C53A6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9DD15-541B-4D38-AFCE-808C740195DE}" type="pres">
      <dgm:prSet presAssocID="{A83B54D8-8B4E-46CB-82D7-7FFBB6759A5F}" presName="sibTrans" presStyleCnt="0"/>
      <dgm:spPr/>
    </dgm:pt>
    <dgm:pt modelId="{BB42956B-D3F7-460E-873D-B216099100A6}" type="pres">
      <dgm:prSet presAssocID="{9F471B99-5D20-438D-BAB6-A45200C74E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D8359B-9C5A-4872-904F-7F84B070D23B}" type="pres">
      <dgm:prSet presAssocID="{F38F6CAD-9FC8-43D5-A075-C79C36B22FAE}" presName="sibTrans" presStyleCnt="0"/>
      <dgm:spPr/>
    </dgm:pt>
    <dgm:pt modelId="{6E5351A8-82BE-48F9-949C-42A18B2EEA40}" type="pres">
      <dgm:prSet presAssocID="{5216A3D7-D095-4D26-A506-17D6DADB86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DE0274-5194-4403-B0AC-50CD14B659E4}" type="presOf" srcId="{9F471B99-5D20-438D-BAB6-A45200C74E60}" destId="{BB42956B-D3F7-460E-873D-B216099100A6}" srcOrd="0" destOrd="0" presId="urn:microsoft.com/office/officeart/2005/8/layout/default#2"/>
    <dgm:cxn modelId="{5A711B56-5C8D-4644-84BE-13D7617A0A0D}" srcId="{03136E7A-96AE-423A-BBD5-032B874C6011}" destId="{9F471B99-5D20-438D-BAB6-A45200C74E60}" srcOrd="4" destOrd="0" parTransId="{84669425-F9C8-4720-AA7A-817BC00E16DD}" sibTransId="{F38F6CAD-9FC8-43D5-A075-C79C36B22FAE}"/>
    <dgm:cxn modelId="{0CDDEDF8-D8C6-4140-879A-EF2DCB0B44DE}" type="presOf" srcId="{03136E7A-96AE-423A-BBD5-032B874C6011}" destId="{B004F528-A279-44F9-9308-41BE65DCB7FB}" srcOrd="0" destOrd="0" presId="urn:microsoft.com/office/officeart/2005/8/layout/default#2"/>
    <dgm:cxn modelId="{792E27D4-0B90-4838-90F3-F2732566A566}" type="presOf" srcId="{4671328C-450D-4B57-B0D3-CFF28C53A6EE}" destId="{DBFE51A8-64C1-40DE-8AE2-88E83C256520}" srcOrd="0" destOrd="0" presId="urn:microsoft.com/office/officeart/2005/8/layout/default#2"/>
    <dgm:cxn modelId="{7C947063-3C43-4A6B-AECC-2DC44845764D}" type="presOf" srcId="{928EBC00-B8CE-4651-9303-1BCA1BFB5994}" destId="{F24CE7B0-53D3-4F6D-A9CD-04CFA78CBF35}" srcOrd="0" destOrd="0" presId="urn:microsoft.com/office/officeart/2005/8/layout/default#2"/>
    <dgm:cxn modelId="{B2818C10-E43D-4ACC-BD79-0759E53F3D18}" type="presOf" srcId="{666DF4D2-3F93-4A26-BE76-7637D86816D0}" destId="{FE686990-DFBD-45F3-BBEB-38ACF78FE4AA}" srcOrd="0" destOrd="0" presId="urn:microsoft.com/office/officeart/2005/8/layout/default#2"/>
    <dgm:cxn modelId="{C27D8A29-6C47-4AD6-A662-D618FB4964CC}" type="presOf" srcId="{5E989901-BCB9-40C2-A0D4-A3C76BF525BB}" destId="{FA118400-FA46-4D10-940A-00F9DD9524E5}" srcOrd="0" destOrd="0" presId="urn:microsoft.com/office/officeart/2005/8/layout/default#2"/>
    <dgm:cxn modelId="{FD3316DD-A1D8-4919-9752-9F85DF0ED764}" srcId="{03136E7A-96AE-423A-BBD5-032B874C6011}" destId="{5E989901-BCB9-40C2-A0D4-A3C76BF525BB}" srcOrd="2" destOrd="0" parTransId="{118CD5BF-6738-4014-A938-FE8658DFE774}" sibTransId="{A290E733-ABF4-40AC-B7A1-45709C558331}"/>
    <dgm:cxn modelId="{55429424-4CA9-4135-8212-326A76C50669}" srcId="{03136E7A-96AE-423A-BBD5-032B874C6011}" destId="{4671328C-450D-4B57-B0D3-CFF28C53A6EE}" srcOrd="3" destOrd="0" parTransId="{7EDE8B59-1E45-4E3A-BF92-E2E2638139DA}" sibTransId="{A83B54D8-8B4E-46CB-82D7-7FFBB6759A5F}"/>
    <dgm:cxn modelId="{6AD065E2-A8C9-46A3-AB4D-89912E8F79D1}" srcId="{03136E7A-96AE-423A-BBD5-032B874C6011}" destId="{5216A3D7-D095-4D26-A506-17D6DADB86CF}" srcOrd="5" destOrd="0" parTransId="{24B0A826-9F35-47E2-93C6-5E72DC406106}" sibTransId="{73C2D8FD-2033-4FB2-ABF5-46A3D08C02F9}"/>
    <dgm:cxn modelId="{EC60A84D-D368-4F2F-AC62-23AB37E6B8E0}" srcId="{03136E7A-96AE-423A-BBD5-032B874C6011}" destId="{928EBC00-B8CE-4651-9303-1BCA1BFB5994}" srcOrd="1" destOrd="0" parTransId="{45DB71DF-53B1-4F5A-9ED3-2AB8C1F5692C}" sibTransId="{AD2B13DF-13D4-4166-90CB-3FFE5647569A}"/>
    <dgm:cxn modelId="{7E6C1C74-5F4F-4A91-975E-95D2EC535B09}" type="presOf" srcId="{5216A3D7-D095-4D26-A506-17D6DADB86CF}" destId="{6E5351A8-82BE-48F9-949C-42A18B2EEA40}" srcOrd="0" destOrd="0" presId="urn:microsoft.com/office/officeart/2005/8/layout/default#2"/>
    <dgm:cxn modelId="{E2CF1725-C0C4-453E-BD3A-FDD1FCE62422}" srcId="{03136E7A-96AE-423A-BBD5-032B874C6011}" destId="{666DF4D2-3F93-4A26-BE76-7637D86816D0}" srcOrd="0" destOrd="0" parTransId="{40DAEFC1-AEAC-4075-B43E-611473E1FB21}" sibTransId="{80C252E8-7198-4A89-BACB-A233E309C8FD}"/>
    <dgm:cxn modelId="{496E9443-7824-41AD-9C1F-30DF15282EF5}" type="presParOf" srcId="{B004F528-A279-44F9-9308-41BE65DCB7FB}" destId="{FE686990-DFBD-45F3-BBEB-38ACF78FE4AA}" srcOrd="0" destOrd="0" presId="urn:microsoft.com/office/officeart/2005/8/layout/default#2"/>
    <dgm:cxn modelId="{13E8DE56-0763-4C30-A45E-1A49F5389929}" type="presParOf" srcId="{B004F528-A279-44F9-9308-41BE65DCB7FB}" destId="{F91D9227-CCB3-453C-B018-34BFB0D37932}" srcOrd="1" destOrd="0" presId="urn:microsoft.com/office/officeart/2005/8/layout/default#2"/>
    <dgm:cxn modelId="{E9098205-E187-458B-BABF-2D7DEBE3DB3E}" type="presParOf" srcId="{B004F528-A279-44F9-9308-41BE65DCB7FB}" destId="{F24CE7B0-53D3-4F6D-A9CD-04CFA78CBF35}" srcOrd="2" destOrd="0" presId="urn:microsoft.com/office/officeart/2005/8/layout/default#2"/>
    <dgm:cxn modelId="{23861EF2-C03C-493D-A804-E2FFACC39C61}" type="presParOf" srcId="{B004F528-A279-44F9-9308-41BE65DCB7FB}" destId="{3EE3F895-63BD-43E3-9CB4-1C3F20598CD6}" srcOrd="3" destOrd="0" presId="urn:microsoft.com/office/officeart/2005/8/layout/default#2"/>
    <dgm:cxn modelId="{B7337417-C869-4513-BAF0-045077D3FF5B}" type="presParOf" srcId="{B004F528-A279-44F9-9308-41BE65DCB7FB}" destId="{FA118400-FA46-4D10-940A-00F9DD9524E5}" srcOrd="4" destOrd="0" presId="urn:microsoft.com/office/officeart/2005/8/layout/default#2"/>
    <dgm:cxn modelId="{B31246BD-90B8-458A-A6AF-74E38F771D41}" type="presParOf" srcId="{B004F528-A279-44F9-9308-41BE65DCB7FB}" destId="{D0B75DA4-BE62-4D79-A28F-A8AC98A57FD1}" srcOrd="5" destOrd="0" presId="urn:microsoft.com/office/officeart/2005/8/layout/default#2"/>
    <dgm:cxn modelId="{0AD380A8-5D2D-411A-8B27-36E5758DEBEA}" type="presParOf" srcId="{B004F528-A279-44F9-9308-41BE65DCB7FB}" destId="{DBFE51A8-64C1-40DE-8AE2-88E83C256520}" srcOrd="6" destOrd="0" presId="urn:microsoft.com/office/officeart/2005/8/layout/default#2"/>
    <dgm:cxn modelId="{8678BFB9-8ECB-4DBB-9352-F70F77A5BE6D}" type="presParOf" srcId="{B004F528-A279-44F9-9308-41BE65DCB7FB}" destId="{5F79DD15-541B-4D38-AFCE-808C740195DE}" srcOrd="7" destOrd="0" presId="urn:microsoft.com/office/officeart/2005/8/layout/default#2"/>
    <dgm:cxn modelId="{96B869F0-100C-4AD7-B5B5-66F836E6FA5D}" type="presParOf" srcId="{B004F528-A279-44F9-9308-41BE65DCB7FB}" destId="{BB42956B-D3F7-460E-873D-B216099100A6}" srcOrd="8" destOrd="0" presId="urn:microsoft.com/office/officeart/2005/8/layout/default#2"/>
    <dgm:cxn modelId="{9139C033-0B6E-49A5-8D4D-8440C279C466}" type="presParOf" srcId="{B004F528-A279-44F9-9308-41BE65DCB7FB}" destId="{79D8359B-9C5A-4872-904F-7F84B070D23B}" srcOrd="9" destOrd="0" presId="urn:microsoft.com/office/officeart/2005/8/layout/default#2"/>
    <dgm:cxn modelId="{598945AC-005D-4488-B34D-BA456037EB36}" type="presParOf" srcId="{B004F528-A279-44F9-9308-41BE65DCB7FB}" destId="{6E5351A8-82BE-48F9-949C-42A18B2EEA40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AF18D6-A32E-4D35-8C05-12E5C86B26E8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C418E5E-2D7D-4082-9891-D4A43657C7EC}">
      <dgm:prSet/>
      <dgm:spPr/>
      <dgm:t>
        <a:bodyPr/>
        <a:lstStyle/>
        <a:p>
          <a:r>
            <a:rPr lang="hr-HR"/>
            <a:t>1. Ilirski rat od 229. – 228. godine pr. Krista</a:t>
          </a:r>
          <a:endParaRPr lang="en-US"/>
        </a:p>
      </dgm:t>
    </dgm:pt>
    <dgm:pt modelId="{30B7BA6B-E96A-4994-B9AD-8E1AC0656F69}" type="parTrans" cxnId="{EEE22BD5-EF14-4AAD-A6EF-1EFC0B6C81D8}">
      <dgm:prSet/>
      <dgm:spPr/>
      <dgm:t>
        <a:bodyPr/>
        <a:lstStyle/>
        <a:p>
          <a:endParaRPr lang="en-US"/>
        </a:p>
      </dgm:t>
    </dgm:pt>
    <dgm:pt modelId="{502588E7-8AC7-442E-8BFB-9B42C99CCD14}" type="sibTrans" cxnId="{EEE22BD5-EF14-4AAD-A6EF-1EFC0B6C81D8}">
      <dgm:prSet/>
      <dgm:spPr/>
      <dgm:t>
        <a:bodyPr/>
        <a:lstStyle/>
        <a:p>
          <a:endParaRPr lang="en-US"/>
        </a:p>
      </dgm:t>
    </dgm:pt>
    <dgm:pt modelId="{E67A508E-E700-44A9-A339-A1AE87BEE554}">
      <dgm:prSet/>
      <dgm:spPr/>
      <dgm:t>
        <a:bodyPr/>
        <a:lstStyle/>
        <a:p>
          <a:r>
            <a:rPr lang="hr-HR"/>
            <a:t>Kraljica Teuta i gusarenje Jadranom</a:t>
          </a:r>
          <a:endParaRPr lang="en-US"/>
        </a:p>
      </dgm:t>
    </dgm:pt>
    <dgm:pt modelId="{DAA53357-9DAC-498A-B256-0004BC3841A3}" type="parTrans" cxnId="{52B73855-F362-4C78-A229-17F69C5B9DAD}">
      <dgm:prSet/>
      <dgm:spPr/>
      <dgm:t>
        <a:bodyPr/>
        <a:lstStyle/>
        <a:p>
          <a:endParaRPr lang="en-US"/>
        </a:p>
      </dgm:t>
    </dgm:pt>
    <dgm:pt modelId="{BBEF84F4-8505-47CA-A6D8-EB59803BE279}" type="sibTrans" cxnId="{52B73855-F362-4C78-A229-17F69C5B9DAD}">
      <dgm:prSet/>
      <dgm:spPr/>
      <dgm:t>
        <a:bodyPr/>
        <a:lstStyle/>
        <a:p>
          <a:endParaRPr lang="en-US"/>
        </a:p>
      </dgm:t>
    </dgm:pt>
    <dgm:pt modelId="{2444BFD7-479D-4514-9F86-EF4B4A785EA5}">
      <dgm:prSet/>
      <dgm:spPr/>
      <dgm:t>
        <a:bodyPr/>
        <a:lstStyle/>
        <a:p>
          <a:r>
            <a:rPr lang="hr-HR"/>
            <a:t>Ubojstvo rimskog izaslanika i početak rata</a:t>
          </a:r>
          <a:endParaRPr lang="en-US"/>
        </a:p>
      </dgm:t>
    </dgm:pt>
    <dgm:pt modelId="{D280A6BF-1F3B-48D9-A9D9-25951107827D}" type="parTrans" cxnId="{404FA787-F583-4D5C-9478-0EE7C77B1759}">
      <dgm:prSet/>
      <dgm:spPr/>
      <dgm:t>
        <a:bodyPr/>
        <a:lstStyle/>
        <a:p>
          <a:endParaRPr lang="en-US"/>
        </a:p>
      </dgm:t>
    </dgm:pt>
    <dgm:pt modelId="{B3084C2E-4933-43D3-87BB-FF7E7BED8CAD}" type="sibTrans" cxnId="{404FA787-F583-4D5C-9478-0EE7C77B1759}">
      <dgm:prSet/>
      <dgm:spPr/>
      <dgm:t>
        <a:bodyPr/>
        <a:lstStyle/>
        <a:p>
          <a:endParaRPr lang="en-US"/>
        </a:p>
      </dgm:t>
    </dgm:pt>
    <dgm:pt modelId="{AC99F851-B808-4496-B463-2D0996F9FEDC}">
      <dgm:prSet/>
      <dgm:spPr/>
      <dgm:t>
        <a:bodyPr/>
        <a:lstStyle/>
        <a:p>
          <a:r>
            <a:rPr lang="hr-HR"/>
            <a:t>Vojskovođa Demetrije s otoka Hvara</a:t>
          </a:r>
          <a:endParaRPr lang="en-US"/>
        </a:p>
      </dgm:t>
    </dgm:pt>
    <dgm:pt modelId="{1985EAB3-F086-4D14-9CDE-8202659FF5DA}" type="parTrans" cxnId="{46CD7E65-98B2-4E84-AD69-0066B1A50C37}">
      <dgm:prSet/>
      <dgm:spPr/>
      <dgm:t>
        <a:bodyPr/>
        <a:lstStyle/>
        <a:p>
          <a:endParaRPr lang="en-US"/>
        </a:p>
      </dgm:t>
    </dgm:pt>
    <dgm:pt modelId="{8F0A6E6B-B50F-4010-AF8F-0E2C432FE7A8}" type="sibTrans" cxnId="{46CD7E65-98B2-4E84-AD69-0066B1A50C37}">
      <dgm:prSet/>
      <dgm:spPr/>
      <dgm:t>
        <a:bodyPr/>
        <a:lstStyle/>
        <a:p>
          <a:endParaRPr lang="en-US"/>
        </a:p>
      </dgm:t>
    </dgm:pt>
    <dgm:pt modelId="{3DD7CB3E-DE01-46EE-AC4E-2A78665E95D2}">
      <dgm:prSet/>
      <dgm:spPr/>
      <dgm:t>
        <a:bodyPr/>
        <a:lstStyle/>
        <a:p>
          <a:r>
            <a:rPr lang="hr-HR"/>
            <a:t>Teuta se mora odreći prijestolja</a:t>
          </a:r>
          <a:endParaRPr lang="en-US"/>
        </a:p>
      </dgm:t>
    </dgm:pt>
    <dgm:pt modelId="{14CFFDB6-9776-4348-85D5-F33B5AA8BA81}" type="parTrans" cxnId="{5ECD7A6B-C685-4D0A-AB76-DEFC3434C21F}">
      <dgm:prSet/>
      <dgm:spPr/>
      <dgm:t>
        <a:bodyPr/>
        <a:lstStyle/>
        <a:p>
          <a:endParaRPr lang="en-US"/>
        </a:p>
      </dgm:t>
    </dgm:pt>
    <dgm:pt modelId="{435F5B5B-2F37-4BA5-80A2-473D62489096}" type="sibTrans" cxnId="{5ECD7A6B-C685-4D0A-AB76-DEFC3434C21F}">
      <dgm:prSet/>
      <dgm:spPr/>
      <dgm:t>
        <a:bodyPr/>
        <a:lstStyle/>
        <a:p>
          <a:endParaRPr lang="en-US"/>
        </a:p>
      </dgm:t>
    </dgm:pt>
    <dgm:pt modelId="{559501EF-8DC0-4C0E-BFAD-8B5B993003D0}">
      <dgm:prSet/>
      <dgm:spPr/>
      <dgm:t>
        <a:bodyPr/>
        <a:lstStyle/>
        <a:p>
          <a:r>
            <a:rPr lang="hr-HR"/>
            <a:t>Demetrije dobio na upravu Pharos</a:t>
          </a:r>
          <a:endParaRPr lang="en-US"/>
        </a:p>
      </dgm:t>
    </dgm:pt>
    <dgm:pt modelId="{4A6FE09B-6358-4DA7-BB75-6477AF8E4D92}" type="parTrans" cxnId="{C9BEC582-4CFA-4129-8959-C34C5A917468}">
      <dgm:prSet/>
      <dgm:spPr/>
      <dgm:t>
        <a:bodyPr/>
        <a:lstStyle/>
        <a:p>
          <a:endParaRPr lang="en-US"/>
        </a:p>
      </dgm:t>
    </dgm:pt>
    <dgm:pt modelId="{12C65758-2DDB-417A-84DD-0614B807276F}" type="sibTrans" cxnId="{C9BEC582-4CFA-4129-8959-C34C5A917468}">
      <dgm:prSet/>
      <dgm:spPr/>
      <dgm:t>
        <a:bodyPr/>
        <a:lstStyle/>
        <a:p>
          <a:endParaRPr lang="en-US"/>
        </a:p>
      </dgm:t>
    </dgm:pt>
    <dgm:pt modelId="{F3A4466D-A24C-44CB-9ED9-C2D16924A2D8}" type="pres">
      <dgm:prSet presAssocID="{BCAF18D6-A32E-4D35-8C05-12E5C86B26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C1DA93-4899-4993-A558-7D42CD00B2AA}" type="pres">
      <dgm:prSet presAssocID="{BC418E5E-2D7D-4082-9891-D4A43657C7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1E8C75-F80B-42A0-8685-0893F4BAC179}" type="pres">
      <dgm:prSet presAssocID="{502588E7-8AC7-442E-8BFB-9B42C99CCD14}" presName="sibTrans" presStyleCnt="0"/>
      <dgm:spPr/>
    </dgm:pt>
    <dgm:pt modelId="{46F118E2-A0DC-46AA-B7CC-7FA45EE43937}" type="pres">
      <dgm:prSet presAssocID="{E67A508E-E700-44A9-A339-A1AE87BEE5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288E16-B63E-425F-A339-3BCF5B850AAA}" type="pres">
      <dgm:prSet presAssocID="{BBEF84F4-8505-47CA-A6D8-EB59803BE279}" presName="sibTrans" presStyleCnt="0"/>
      <dgm:spPr/>
    </dgm:pt>
    <dgm:pt modelId="{E547D0CA-FFCE-4053-8ED5-BF425B6F97C7}" type="pres">
      <dgm:prSet presAssocID="{2444BFD7-479D-4514-9F86-EF4B4A785E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00CF3B-A262-48C5-99C0-B2351C5C2255}" type="pres">
      <dgm:prSet presAssocID="{B3084C2E-4933-43D3-87BB-FF7E7BED8CAD}" presName="sibTrans" presStyleCnt="0"/>
      <dgm:spPr/>
    </dgm:pt>
    <dgm:pt modelId="{19D2E265-899D-4833-AA5F-B84EF6392110}" type="pres">
      <dgm:prSet presAssocID="{AC99F851-B808-4496-B463-2D0996F9FED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84420A-33F9-49BC-9313-D98B79617ECD}" type="pres">
      <dgm:prSet presAssocID="{8F0A6E6B-B50F-4010-AF8F-0E2C432FE7A8}" presName="sibTrans" presStyleCnt="0"/>
      <dgm:spPr/>
    </dgm:pt>
    <dgm:pt modelId="{092F7564-12D6-4DFF-8F21-491D7F575B25}" type="pres">
      <dgm:prSet presAssocID="{3DD7CB3E-DE01-46EE-AC4E-2A78665E95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4A2224-BFAE-4299-9D9D-98AF714E6E13}" type="pres">
      <dgm:prSet presAssocID="{435F5B5B-2F37-4BA5-80A2-473D62489096}" presName="sibTrans" presStyleCnt="0"/>
      <dgm:spPr/>
    </dgm:pt>
    <dgm:pt modelId="{4D2DCF36-0877-4EB6-B17A-DB36FE793AE1}" type="pres">
      <dgm:prSet presAssocID="{559501EF-8DC0-4C0E-BFAD-8B5B993003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9A115-A4D4-4C90-8D59-D730DE6A3A42}" type="presOf" srcId="{559501EF-8DC0-4C0E-BFAD-8B5B993003D0}" destId="{4D2DCF36-0877-4EB6-B17A-DB36FE793AE1}" srcOrd="0" destOrd="0" presId="urn:microsoft.com/office/officeart/2005/8/layout/default#3"/>
    <dgm:cxn modelId="{5ECD7A6B-C685-4D0A-AB76-DEFC3434C21F}" srcId="{BCAF18D6-A32E-4D35-8C05-12E5C86B26E8}" destId="{3DD7CB3E-DE01-46EE-AC4E-2A78665E95D2}" srcOrd="4" destOrd="0" parTransId="{14CFFDB6-9776-4348-85D5-F33B5AA8BA81}" sibTransId="{435F5B5B-2F37-4BA5-80A2-473D62489096}"/>
    <dgm:cxn modelId="{46CD7E65-98B2-4E84-AD69-0066B1A50C37}" srcId="{BCAF18D6-A32E-4D35-8C05-12E5C86B26E8}" destId="{AC99F851-B808-4496-B463-2D0996F9FEDC}" srcOrd="3" destOrd="0" parTransId="{1985EAB3-F086-4D14-9CDE-8202659FF5DA}" sibTransId="{8F0A6E6B-B50F-4010-AF8F-0E2C432FE7A8}"/>
    <dgm:cxn modelId="{88730B1A-D433-455A-A445-068EC6BD27DF}" type="presOf" srcId="{3DD7CB3E-DE01-46EE-AC4E-2A78665E95D2}" destId="{092F7564-12D6-4DFF-8F21-491D7F575B25}" srcOrd="0" destOrd="0" presId="urn:microsoft.com/office/officeart/2005/8/layout/default#3"/>
    <dgm:cxn modelId="{2BC95AD9-38FF-41B1-A028-BF1BFD8D3A81}" type="presOf" srcId="{E67A508E-E700-44A9-A339-A1AE87BEE554}" destId="{46F118E2-A0DC-46AA-B7CC-7FA45EE43937}" srcOrd="0" destOrd="0" presId="urn:microsoft.com/office/officeart/2005/8/layout/default#3"/>
    <dgm:cxn modelId="{C9BEC582-4CFA-4129-8959-C34C5A917468}" srcId="{BCAF18D6-A32E-4D35-8C05-12E5C86B26E8}" destId="{559501EF-8DC0-4C0E-BFAD-8B5B993003D0}" srcOrd="5" destOrd="0" parTransId="{4A6FE09B-6358-4DA7-BB75-6477AF8E4D92}" sibTransId="{12C65758-2DDB-417A-84DD-0614B807276F}"/>
    <dgm:cxn modelId="{404FA787-F583-4D5C-9478-0EE7C77B1759}" srcId="{BCAF18D6-A32E-4D35-8C05-12E5C86B26E8}" destId="{2444BFD7-479D-4514-9F86-EF4B4A785EA5}" srcOrd="2" destOrd="0" parTransId="{D280A6BF-1F3B-48D9-A9D9-25951107827D}" sibTransId="{B3084C2E-4933-43D3-87BB-FF7E7BED8CAD}"/>
    <dgm:cxn modelId="{EEE22BD5-EF14-4AAD-A6EF-1EFC0B6C81D8}" srcId="{BCAF18D6-A32E-4D35-8C05-12E5C86B26E8}" destId="{BC418E5E-2D7D-4082-9891-D4A43657C7EC}" srcOrd="0" destOrd="0" parTransId="{30B7BA6B-E96A-4994-B9AD-8E1AC0656F69}" sibTransId="{502588E7-8AC7-442E-8BFB-9B42C99CCD14}"/>
    <dgm:cxn modelId="{F019112E-49DF-4A07-9970-9807BDBB6A24}" type="presOf" srcId="{2444BFD7-479D-4514-9F86-EF4B4A785EA5}" destId="{E547D0CA-FFCE-4053-8ED5-BF425B6F97C7}" srcOrd="0" destOrd="0" presId="urn:microsoft.com/office/officeart/2005/8/layout/default#3"/>
    <dgm:cxn modelId="{E782625B-96AF-4428-9A26-DBF36ABA26EB}" type="presOf" srcId="{BC418E5E-2D7D-4082-9891-D4A43657C7EC}" destId="{A3C1DA93-4899-4993-A558-7D42CD00B2AA}" srcOrd="0" destOrd="0" presId="urn:microsoft.com/office/officeart/2005/8/layout/default#3"/>
    <dgm:cxn modelId="{D40BA056-8DF8-4A34-AAB8-8CB2F108C079}" type="presOf" srcId="{AC99F851-B808-4496-B463-2D0996F9FEDC}" destId="{19D2E265-899D-4833-AA5F-B84EF6392110}" srcOrd="0" destOrd="0" presId="urn:microsoft.com/office/officeart/2005/8/layout/default#3"/>
    <dgm:cxn modelId="{F5C5D872-DE67-4B58-A4B0-C5A4B4F1E14C}" type="presOf" srcId="{BCAF18D6-A32E-4D35-8C05-12E5C86B26E8}" destId="{F3A4466D-A24C-44CB-9ED9-C2D16924A2D8}" srcOrd="0" destOrd="0" presId="urn:microsoft.com/office/officeart/2005/8/layout/default#3"/>
    <dgm:cxn modelId="{52B73855-F362-4C78-A229-17F69C5B9DAD}" srcId="{BCAF18D6-A32E-4D35-8C05-12E5C86B26E8}" destId="{E67A508E-E700-44A9-A339-A1AE87BEE554}" srcOrd="1" destOrd="0" parTransId="{DAA53357-9DAC-498A-B256-0004BC3841A3}" sibTransId="{BBEF84F4-8505-47CA-A6D8-EB59803BE279}"/>
    <dgm:cxn modelId="{425DF95A-C30B-4BD2-B8E9-BFB22CF541E6}" type="presParOf" srcId="{F3A4466D-A24C-44CB-9ED9-C2D16924A2D8}" destId="{A3C1DA93-4899-4993-A558-7D42CD00B2AA}" srcOrd="0" destOrd="0" presId="urn:microsoft.com/office/officeart/2005/8/layout/default#3"/>
    <dgm:cxn modelId="{AB26C67D-1FDF-45FE-A5FF-F32756085223}" type="presParOf" srcId="{F3A4466D-A24C-44CB-9ED9-C2D16924A2D8}" destId="{DA1E8C75-F80B-42A0-8685-0893F4BAC179}" srcOrd="1" destOrd="0" presId="urn:microsoft.com/office/officeart/2005/8/layout/default#3"/>
    <dgm:cxn modelId="{3209FE63-C483-4E20-AECF-5080DE64EE12}" type="presParOf" srcId="{F3A4466D-A24C-44CB-9ED9-C2D16924A2D8}" destId="{46F118E2-A0DC-46AA-B7CC-7FA45EE43937}" srcOrd="2" destOrd="0" presId="urn:microsoft.com/office/officeart/2005/8/layout/default#3"/>
    <dgm:cxn modelId="{7357B35B-99CB-4244-B5B0-C1BF7D3082F0}" type="presParOf" srcId="{F3A4466D-A24C-44CB-9ED9-C2D16924A2D8}" destId="{B7288E16-B63E-425F-A339-3BCF5B850AAA}" srcOrd="3" destOrd="0" presId="urn:microsoft.com/office/officeart/2005/8/layout/default#3"/>
    <dgm:cxn modelId="{051B4075-585B-4D1E-AD53-10A7B0A05483}" type="presParOf" srcId="{F3A4466D-A24C-44CB-9ED9-C2D16924A2D8}" destId="{E547D0CA-FFCE-4053-8ED5-BF425B6F97C7}" srcOrd="4" destOrd="0" presId="urn:microsoft.com/office/officeart/2005/8/layout/default#3"/>
    <dgm:cxn modelId="{DA178138-6E85-4189-9C8F-251010C3B4A3}" type="presParOf" srcId="{F3A4466D-A24C-44CB-9ED9-C2D16924A2D8}" destId="{D900CF3B-A262-48C5-99C0-B2351C5C2255}" srcOrd="5" destOrd="0" presId="urn:microsoft.com/office/officeart/2005/8/layout/default#3"/>
    <dgm:cxn modelId="{FB4A8D7C-22C4-4CA8-A98C-964163F93A99}" type="presParOf" srcId="{F3A4466D-A24C-44CB-9ED9-C2D16924A2D8}" destId="{19D2E265-899D-4833-AA5F-B84EF6392110}" srcOrd="6" destOrd="0" presId="urn:microsoft.com/office/officeart/2005/8/layout/default#3"/>
    <dgm:cxn modelId="{45ACE4A1-6F8D-45AB-9E43-5225287F0008}" type="presParOf" srcId="{F3A4466D-A24C-44CB-9ED9-C2D16924A2D8}" destId="{9384420A-33F9-49BC-9313-D98B79617ECD}" srcOrd="7" destOrd="0" presId="urn:microsoft.com/office/officeart/2005/8/layout/default#3"/>
    <dgm:cxn modelId="{F2A3936D-9333-42E2-A95F-B5F46F3C72F3}" type="presParOf" srcId="{F3A4466D-A24C-44CB-9ED9-C2D16924A2D8}" destId="{092F7564-12D6-4DFF-8F21-491D7F575B25}" srcOrd="8" destOrd="0" presId="urn:microsoft.com/office/officeart/2005/8/layout/default#3"/>
    <dgm:cxn modelId="{21D0C137-91E8-4A40-B441-E325FBF022F2}" type="presParOf" srcId="{F3A4466D-A24C-44CB-9ED9-C2D16924A2D8}" destId="{B14A2224-BFAE-4299-9D9D-98AF714E6E13}" srcOrd="9" destOrd="0" presId="urn:microsoft.com/office/officeart/2005/8/layout/default#3"/>
    <dgm:cxn modelId="{45D64292-2BEB-4870-95CA-36643B5A7524}" type="presParOf" srcId="{F3A4466D-A24C-44CB-9ED9-C2D16924A2D8}" destId="{4D2DCF36-0877-4EB6-B17A-DB36FE793AE1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24FD9F-BD68-4E91-90C4-BE2651FF62E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A184004-99E0-4107-854C-241B4BE6807A}">
      <dgm:prSet/>
      <dgm:spPr/>
      <dgm:t>
        <a:bodyPr/>
        <a:lstStyle/>
        <a:p>
          <a:r>
            <a:rPr lang="hr-HR"/>
            <a:t>2. Ilirski rat od 219. – 218. godine pr. Krista</a:t>
          </a:r>
          <a:endParaRPr lang="en-US"/>
        </a:p>
      </dgm:t>
    </dgm:pt>
    <dgm:pt modelId="{7578D08F-17FE-4790-9C88-CCBA11341641}" type="parTrans" cxnId="{EE839495-7BC6-48FE-B861-49D1A6788167}">
      <dgm:prSet/>
      <dgm:spPr/>
      <dgm:t>
        <a:bodyPr/>
        <a:lstStyle/>
        <a:p>
          <a:endParaRPr lang="en-US"/>
        </a:p>
      </dgm:t>
    </dgm:pt>
    <dgm:pt modelId="{FCEE8DA8-768F-4D6F-A6B2-0BC1B820BF77}" type="sibTrans" cxnId="{EE839495-7BC6-48FE-B861-49D1A6788167}">
      <dgm:prSet/>
      <dgm:spPr/>
      <dgm:t>
        <a:bodyPr/>
        <a:lstStyle/>
        <a:p>
          <a:endParaRPr lang="en-US"/>
        </a:p>
      </dgm:t>
    </dgm:pt>
    <dgm:pt modelId="{38D059C2-880F-4E32-AAB5-0D3618A0B808}">
      <dgm:prSet/>
      <dgm:spPr/>
      <dgm:t>
        <a:bodyPr/>
        <a:lstStyle/>
        <a:p>
          <a:r>
            <a:rPr lang="hr-HR"/>
            <a:t>Kršenje odredbi gusarenja i ograničenja plovidbe</a:t>
          </a:r>
          <a:endParaRPr lang="en-US"/>
        </a:p>
      </dgm:t>
    </dgm:pt>
    <dgm:pt modelId="{A73AC01A-2005-476B-B94D-2143B3B19E1E}" type="parTrans" cxnId="{7539934E-AA2F-4AFF-84CB-30ED6FE95846}">
      <dgm:prSet/>
      <dgm:spPr/>
      <dgm:t>
        <a:bodyPr/>
        <a:lstStyle/>
        <a:p>
          <a:endParaRPr lang="en-US"/>
        </a:p>
      </dgm:t>
    </dgm:pt>
    <dgm:pt modelId="{D2A0475A-4834-421D-890B-C7D23D776FDC}" type="sibTrans" cxnId="{7539934E-AA2F-4AFF-84CB-30ED6FE95846}">
      <dgm:prSet/>
      <dgm:spPr/>
      <dgm:t>
        <a:bodyPr/>
        <a:lstStyle/>
        <a:p>
          <a:endParaRPr lang="en-US"/>
        </a:p>
      </dgm:t>
    </dgm:pt>
    <dgm:pt modelId="{43EF8D2D-7A7C-4A3D-8701-A4DAAFCA77EB}">
      <dgm:prSet/>
      <dgm:spPr/>
      <dgm:t>
        <a:bodyPr/>
        <a:lstStyle/>
        <a:p>
          <a:r>
            <a:rPr lang="hr-HR"/>
            <a:t>Sukob i osvajanje Pharosa</a:t>
          </a:r>
          <a:endParaRPr lang="en-US"/>
        </a:p>
      </dgm:t>
    </dgm:pt>
    <dgm:pt modelId="{F66AD61D-26D1-41E5-B5C8-03AC5053BDFC}" type="parTrans" cxnId="{37446A82-0484-4BE8-8BF6-00A3FFEEE224}">
      <dgm:prSet/>
      <dgm:spPr/>
      <dgm:t>
        <a:bodyPr/>
        <a:lstStyle/>
        <a:p>
          <a:endParaRPr lang="en-US"/>
        </a:p>
      </dgm:t>
    </dgm:pt>
    <dgm:pt modelId="{DB57C7EC-E1AE-4198-9F26-1A65EF02DB3B}" type="sibTrans" cxnId="{37446A82-0484-4BE8-8BF6-00A3FFEEE224}">
      <dgm:prSet/>
      <dgm:spPr/>
      <dgm:t>
        <a:bodyPr/>
        <a:lstStyle/>
        <a:p>
          <a:endParaRPr lang="en-US"/>
        </a:p>
      </dgm:t>
    </dgm:pt>
    <dgm:pt modelId="{93EA8808-78C9-4F6A-8674-BB6427119817}">
      <dgm:prSet/>
      <dgm:spPr/>
      <dgm:t>
        <a:bodyPr/>
        <a:lstStyle/>
        <a:p>
          <a:r>
            <a:rPr lang="hr-HR"/>
            <a:t>Iliri priznaju rimsku vlast</a:t>
          </a:r>
          <a:endParaRPr lang="en-US"/>
        </a:p>
      </dgm:t>
    </dgm:pt>
    <dgm:pt modelId="{AD2A80BE-707C-4150-A9C0-1E599E160E2A}" type="parTrans" cxnId="{AB80AB3C-8B37-418F-BFF6-4F953D6D499A}">
      <dgm:prSet/>
      <dgm:spPr/>
      <dgm:t>
        <a:bodyPr/>
        <a:lstStyle/>
        <a:p>
          <a:endParaRPr lang="en-US"/>
        </a:p>
      </dgm:t>
    </dgm:pt>
    <dgm:pt modelId="{D3D9687C-9390-43DC-AC52-726F84C9D027}" type="sibTrans" cxnId="{AB80AB3C-8B37-418F-BFF6-4F953D6D499A}">
      <dgm:prSet/>
      <dgm:spPr/>
      <dgm:t>
        <a:bodyPr/>
        <a:lstStyle/>
        <a:p>
          <a:endParaRPr lang="en-US"/>
        </a:p>
      </dgm:t>
    </dgm:pt>
    <dgm:pt modelId="{D59ACEA8-2B85-43C8-8DD1-D00AD42DFA70}" type="pres">
      <dgm:prSet presAssocID="{9F24FD9F-BD68-4E91-90C4-BE2651FF62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AE9662-2E61-4805-8553-07E69DA1B7DB}" type="pres">
      <dgm:prSet presAssocID="{9F24FD9F-BD68-4E91-90C4-BE2651FF62E0}" presName="dummyMaxCanvas" presStyleCnt="0">
        <dgm:presLayoutVars/>
      </dgm:prSet>
      <dgm:spPr/>
    </dgm:pt>
    <dgm:pt modelId="{8891DA77-115D-4024-8DCE-8D063DAFFD64}" type="pres">
      <dgm:prSet presAssocID="{9F24FD9F-BD68-4E91-90C4-BE2651FF62E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AFC4CC-38A8-4A4E-9CC9-F73A4D1BE0D9}" type="pres">
      <dgm:prSet presAssocID="{9F24FD9F-BD68-4E91-90C4-BE2651FF62E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A7A275-2D0D-40CB-AD26-688417795067}" type="pres">
      <dgm:prSet presAssocID="{9F24FD9F-BD68-4E91-90C4-BE2651FF62E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09003-5B6B-4225-ACF2-203A0ABFDFA5}" type="pres">
      <dgm:prSet presAssocID="{9F24FD9F-BD68-4E91-90C4-BE2651FF62E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29CCFD-61DF-4D32-85BD-8F04B1F2C108}" type="pres">
      <dgm:prSet presAssocID="{9F24FD9F-BD68-4E91-90C4-BE2651FF62E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D62CE9-EF51-420E-BF78-79738223005B}" type="pres">
      <dgm:prSet presAssocID="{9F24FD9F-BD68-4E91-90C4-BE2651FF62E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4DCCF2-0964-41ED-A7B1-EC9603ED824A}" type="pres">
      <dgm:prSet presAssocID="{9F24FD9F-BD68-4E91-90C4-BE2651FF62E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437A92-1A7B-4CE6-B5CB-A53243AD6E78}" type="pres">
      <dgm:prSet presAssocID="{9F24FD9F-BD68-4E91-90C4-BE2651FF62E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C4451F-62F7-41DB-B9EC-08037C7D551F}" type="pres">
      <dgm:prSet presAssocID="{9F24FD9F-BD68-4E91-90C4-BE2651FF62E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6FFE6-E804-4A77-812D-8D2BA87F3265}" type="pres">
      <dgm:prSet presAssocID="{9F24FD9F-BD68-4E91-90C4-BE2651FF62E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95880B-59CC-40E8-9D2E-C47E38E141E7}" type="pres">
      <dgm:prSet presAssocID="{9F24FD9F-BD68-4E91-90C4-BE2651FF62E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B80AB3C-8B37-418F-BFF6-4F953D6D499A}" srcId="{9F24FD9F-BD68-4E91-90C4-BE2651FF62E0}" destId="{93EA8808-78C9-4F6A-8674-BB6427119817}" srcOrd="3" destOrd="0" parTransId="{AD2A80BE-707C-4150-A9C0-1E599E160E2A}" sibTransId="{D3D9687C-9390-43DC-AC52-726F84C9D027}"/>
    <dgm:cxn modelId="{EE839495-7BC6-48FE-B861-49D1A6788167}" srcId="{9F24FD9F-BD68-4E91-90C4-BE2651FF62E0}" destId="{BA184004-99E0-4107-854C-241B4BE6807A}" srcOrd="0" destOrd="0" parTransId="{7578D08F-17FE-4790-9C88-CCBA11341641}" sibTransId="{FCEE8DA8-768F-4D6F-A6B2-0BC1B820BF77}"/>
    <dgm:cxn modelId="{BD2B360F-477D-4EAA-98C2-630849E4C31E}" type="presOf" srcId="{BA184004-99E0-4107-854C-241B4BE6807A}" destId="{8891DA77-115D-4024-8DCE-8D063DAFFD64}" srcOrd="0" destOrd="0" presId="urn:microsoft.com/office/officeart/2005/8/layout/vProcess5"/>
    <dgm:cxn modelId="{A1AE9A62-D993-4B8E-967E-05B27E485C81}" type="presOf" srcId="{43EF8D2D-7A7C-4A3D-8701-A4DAAFCA77EB}" destId="{5F76FFE6-E804-4A77-812D-8D2BA87F3265}" srcOrd="1" destOrd="0" presId="urn:microsoft.com/office/officeart/2005/8/layout/vProcess5"/>
    <dgm:cxn modelId="{2020BAB1-860D-4C31-94B3-5819FDC8A4A0}" type="presOf" srcId="{D2A0475A-4834-421D-890B-C7D23D776FDC}" destId="{1FD62CE9-EF51-420E-BF78-79738223005B}" srcOrd="0" destOrd="0" presId="urn:microsoft.com/office/officeart/2005/8/layout/vProcess5"/>
    <dgm:cxn modelId="{8AB0B1F6-0195-496B-B278-C1541413C0DD}" type="presOf" srcId="{38D059C2-880F-4E32-AAB5-0D3618A0B808}" destId="{A4C4451F-62F7-41DB-B9EC-08037C7D551F}" srcOrd="1" destOrd="0" presId="urn:microsoft.com/office/officeart/2005/8/layout/vProcess5"/>
    <dgm:cxn modelId="{B1F60A73-6804-4ABB-ADD3-EA70B0C23D8D}" type="presOf" srcId="{38D059C2-880F-4E32-AAB5-0D3618A0B808}" destId="{F9AFC4CC-38A8-4A4E-9CC9-F73A4D1BE0D9}" srcOrd="0" destOrd="0" presId="urn:microsoft.com/office/officeart/2005/8/layout/vProcess5"/>
    <dgm:cxn modelId="{EC83375E-EAAC-4072-9A39-EE7B35602456}" type="presOf" srcId="{DB57C7EC-E1AE-4198-9F26-1A65EF02DB3B}" destId="{604DCCF2-0964-41ED-A7B1-EC9603ED824A}" srcOrd="0" destOrd="0" presId="urn:microsoft.com/office/officeart/2005/8/layout/vProcess5"/>
    <dgm:cxn modelId="{37446A82-0484-4BE8-8BF6-00A3FFEEE224}" srcId="{9F24FD9F-BD68-4E91-90C4-BE2651FF62E0}" destId="{43EF8D2D-7A7C-4A3D-8701-A4DAAFCA77EB}" srcOrd="2" destOrd="0" parTransId="{F66AD61D-26D1-41E5-B5C8-03AC5053BDFC}" sibTransId="{DB57C7EC-E1AE-4198-9F26-1A65EF02DB3B}"/>
    <dgm:cxn modelId="{7539934E-AA2F-4AFF-84CB-30ED6FE95846}" srcId="{9F24FD9F-BD68-4E91-90C4-BE2651FF62E0}" destId="{38D059C2-880F-4E32-AAB5-0D3618A0B808}" srcOrd="1" destOrd="0" parTransId="{A73AC01A-2005-476B-B94D-2143B3B19E1E}" sibTransId="{D2A0475A-4834-421D-890B-C7D23D776FDC}"/>
    <dgm:cxn modelId="{42E54B27-999B-4E8B-A8FA-A852AC2297D5}" type="presOf" srcId="{FCEE8DA8-768F-4D6F-A6B2-0BC1B820BF77}" destId="{BD29CCFD-61DF-4D32-85BD-8F04B1F2C108}" srcOrd="0" destOrd="0" presId="urn:microsoft.com/office/officeart/2005/8/layout/vProcess5"/>
    <dgm:cxn modelId="{C97D9C34-33AE-4A78-AC1D-C11055023C66}" type="presOf" srcId="{9F24FD9F-BD68-4E91-90C4-BE2651FF62E0}" destId="{D59ACEA8-2B85-43C8-8DD1-D00AD42DFA70}" srcOrd="0" destOrd="0" presId="urn:microsoft.com/office/officeart/2005/8/layout/vProcess5"/>
    <dgm:cxn modelId="{BD1E4AEB-289E-489B-9BC8-5CE230D45C51}" type="presOf" srcId="{93EA8808-78C9-4F6A-8674-BB6427119817}" destId="{9295880B-59CC-40E8-9D2E-C47E38E141E7}" srcOrd="1" destOrd="0" presId="urn:microsoft.com/office/officeart/2005/8/layout/vProcess5"/>
    <dgm:cxn modelId="{2F1BCC26-F2FD-4F5D-8500-882D47082413}" type="presOf" srcId="{43EF8D2D-7A7C-4A3D-8701-A4DAAFCA77EB}" destId="{17A7A275-2D0D-40CB-AD26-688417795067}" srcOrd="0" destOrd="0" presId="urn:microsoft.com/office/officeart/2005/8/layout/vProcess5"/>
    <dgm:cxn modelId="{FDD4F494-7A64-417D-AC73-5B808CEAEAE0}" type="presOf" srcId="{93EA8808-78C9-4F6A-8674-BB6427119817}" destId="{DBD09003-5B6B-4225-ACF2-203A0ABFDFA5}" srcOrd="0" destOrd="0" presId="urn:microsoft.com/office/officeart/2005/8/layout/vProcess5"/>
    <dgm:cxn modelId="{0410E20A-60A4-4C8C-A4CC-558CBB744245}" type="presOf" srcId="{BA184004-99E0-4107-854C-241B4BE6807A}" destId="{C7437A92-1A7B-4CE6-B5CB-A53243AD6E78}" srcOrd="1" destOrd="0" presId="urn:microsoft.com/office/officeart/2005/8/layout/vProcess5"/>
    <dgm:cxn modelId="{588F75D8-2D1C-4E69-8F7A-9524FD7D3DB8}" type="presParOf" srcId="{D59ACEA8-2B85-43C8-8DD1-D00AD42DFA70}" destId="{EEAE9662-2E61-4805-8553-07E69DA1B7DB}" srcOrd="0" destOrd="0" presId="urn:microsoft.com/office/officeart/2005/8/layout/vProcess5"/>
    <dgm:cxn modelId="{96E607BD-8DAD-4CCF-A222-11901DA3D6E0}" type="presParOf" srcId="{D59ACEA8-2B85-43C8-8DD1-D00AD42DFA70}" destId="{8891DA77-115D-4024-8DCE-8D063DAFFD64}" srcOrd="1" destOrd="0" presId="urn:microsoft.com/office/officeart/2005/8/layout/vProcess5"/>
    <dgm:cxn modelId="{2CAAEEF9-3508-4FE4-94F6-92CA56116FBE}" type="presParOf" srcId="{D59ACEA8-2B85-43C8-8DD1-D00AD42DFA70}" destId="{F9AFC4CC-38A8-4A4E-9CC9-F73A4D1BE0D9}" srcOrd="2" destOrd="0" presId="urn:microsoft.com/office/officeart/2005/8/layout/vProcess5"/>
    <dgm:cxn modelId="{66A359BF-8CBF-4DAE-BBA2-85124AD532D7}" type="presParOf" srcId="{D59ACEA8-2B85-43C8-8DD1-D00AD42DFA70}" destId="{17A7A275-2D0D-40CB-AD26-688417795067}" srcOrd="3" destOrd="0" presId="urn:microsoft.com/office/officeart/2005/8/layout/vProcess5"/>
    <dgm:cxn modelId="{BCE8F407-E846-4483-9739-3EB3C69727A6}" type="presParOf" srcId="{D59ACEA8-2B85-43C8-8DD1-D00AD42DFA70}" destId="{DBD09003-5B6B-4225-ACF2-203A0ABFDFA5}" srcOrd="4" destOrd="0" presId="urn:microsoft.com/office/officeart/2005/8/layout/vProcess5"/>
    <dgm:cxn modelId="{807E9B7E-701A-4A9E-BCFA-ACC04F209AA9}" type="presParOf" srcId="{D59ACEA8-2B85-43C8-8DD1-D00AD42DFA70}" destId="{BD29CCFD-61DF-4D32-85BD-8F04B1F2C108}" srcOrd="5" destOrd="0" presId="urn:microsoft.com/office/officeart/2005/8/layout/vProcess5"/>
    <dgm:cxn modelId="{11CDA03F-A076-4F05-A2DD-921EF18D03CC}" type="presParOf" srcId="{D59ACEA8-2B85-43C8-8DD1-D00AD42DFA70}" destId="{1FD62CE9-EF51-420E-BF78-79738223005B}" srcOrd="6" destOrd="0" presId="urn:microsoft.com/office/officeart/2005/8/layout/vProcess5"/>
    <dgm:cxn modelId="{110003AD-367F-43DE-9CE1-4733D5BA79B7}" type="presParOf" srcId="{D59ACEA8-2B85-43C8-8DD1-D00AD42DFA70}" destId="{604DCCF2-0964-41ED-A7B1-EC9603ED824A}" srcOrd="7" destOrd="0" presId="urn:microsoft.com/office/officeart/2005/8/layout/vProcess5"/>
    <dgm:cxn modelId="{80887BFB-2E9C-4304-8C9A-E0AD5CFB3CD2}" type="presParOf" srcId="{D59ACEA8-2B85-43C8-8DD1-D00AD42DFA70}" destId="{C7437A92-1A7B-4CE6-B5CB-A53243AD6E78}" srcOrd="8" destOrd="0" presId="urn:microsoft.com/office/officeart/2005/8/layout/vProcess5"/>
    <dgm:cxn modelId="{8C385432-1567-42EF-BC2C-4E2670BF32B2}" type="presParOf" srcId="{D59ACEA8-2B85-43C8-8DD1-D00AD42DFA70}" destId="{A4C4451F-62F7-41DB-B9EC-08037C7D551F}" srcOrd="9" destOrd="0" presId="urn:microsoft.com/office/officeart/2005/8/layout/vProcess5"/>
    <dgm:cxn modelId="{6389A92C-0D46-4E62-B249-5E545002524F}" type="presParOf" srcId="{D59ACEA8-2B85-43C8-8DD1-D00AD42DFA70}" destId="{5F76FFE6-E804-4A77-812D-8D2BA87F3265}" srcOrd="10" destOrd="0" presId="urn:microsoft.com/office/officeart/2005/8/layout/vProcess5"/>
    <dgm:cxn modelId="{7BE94BF5-A0C4-4D0A-8CAD-FEC02F430052}" type="presParOf" srcId="{D59ACEA8-2B85-43C8-8DD1-D00AD42DFA70}" destId="{9295880B-59CC-40E8-9D2E-C47E38E141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27AB96-8FAE-4AE0-9CEB-301B0D2BDFC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79751C6-6513-4169-A2E3-12BA8FAB943F}">
      <dgm:prSet/>
      <dgm:spPr/>
      <dgm:t>
        <a:bodyPr/>
        <a:lstStyle/>
        <a:p>
          <a:r>
            <a:rPr lang="hr-HR"/>
            <a:t>3. Ilirski rat od 168. – 167. godine pr. Krista</a:t>
          </a:r>
          <a:endParaRPr lang="en-US"/>
        </a:p>
      </dgm:t>
    </dgm:pt>
    <dgm:pt modelId="{92CB0FF9-1C79-4E34-A800-A2008A830C8B}" type="parTrans" cxnId="{8EF27478-4B37-46F5-8805-DC1E950A11ED}">
      <dgm:prSet/>
      <dgm:spPr/>
      <dgm:t>
        <a:bodyPr/>
        <a:lstStyle/>
        <a:p>
          <a:endParaRPr lang="en-US"/>
        </a:p>
      </dgm:t>
    </dgm:pt>
    <dgm:pt modelId="{CEA4E975-F923-44D0-9820-4C7A964E3D50}" type="sibTrans" cxnId="{8EF27478-4B37-46F5-8805-DC1E950A11ED}">
      <dgm:prSet/>
      <dgm:spPr/>
      <dgm:t>
        <a:bodyPr/>
        <a:lstStyle/>
        <a:p>
          <a:endParaRPr lang="en-US"/>
        </a:p>
      </dgm:t>
    </dgm:pt>
    <dgm:pt modelId="{CB9698DA-3181-49ED-BFA6-B38B2FD7C89E}">
      <dgm:prSet/>
      <dgm:spPr/>
      <dgm:t>
        <a:bodyPr/>
        <a:lstStyle/>
        <a:p>
          <a:r>
            <a:rPr lang="hr-HR"/>
            <a:t>Posljednji ilirski kralj Gencije optužen za gusarenje.</a:t>
          </a:r>
          <a:endParaRPr lang="en-US"/>
        </a:p>
      </dgm:t>
    </dgm:pt>
    <dgm:pt modelId="{3980B54C-2962-42D9-A536-25E63AD42423}" type="parTrans" cxnId="{1B1E1908-FED7-47F4-A68D-D119F5BEEA66}">
      <dgm:prSet/>
      <dgm:spPr/>
      <dgm:t>
        <a:bodyPr/>
        <a:lstStyle/>
        <a:p>
          <a:endParaRPr lang="en-US"/>
        </a:p>
      </dgm:t>
    </dgm:pt>
    <dgm:pt modelId="{23F08DF2-5935-4377-A0F9-7F8896F4F8E1}" type="sibTrans" cxnId="{1B1E1908-FED7-47F4-A68D-D119F5BEEA66}">
      <dgm:prSet/>
      <dgm:spPr/>
      <dgm:t>
        <a:bodyPr/>
        <a:lstStyle/>
        <a:p>
          <a:endParaRPr lang="en-US"/>
        </a:p>
      </dgm:t>
    </dgm:pt>
    <dgm:pt modelId="{57579FDA-489D-45B9-8922-6B786A5F18E7}">
      <dgm:prSet/>
      <dgm:spPr/>
      <dgm:t>
        <a:bodyPr/>
        <a:lstStyle/>
        <a:p>
          <a:r>
            <a:rPr lang="hr-HR"/>
            <a:t>Otpor Rimu i sklapanje saveza s makedonskim kraljem</a:t>
          </a:r>
          <a:endParaRPr lang="en-US"/>
        </a:p>
      </dgm:t>
    </dgm:pt>
    <dgm:pt modelId="{1F469F10-DAB8-48D2-B178-1B1726D2D0A8}" type="parTrans" cxnId="{87BA5F5F-5B02-4755-A3FD-A8AAEAF6898B}">
      <dgm:prSet/>
      <dgm:spPr/>
      <dgm:t>
        <a:bodyPr/>
        <a:lstStyle/>
        <a:p>
          <a:endParaRPr lang="en-US"/>
        </a:p>
      </dgm:t>
    </dgm:pt>
    <dgm:pt modelId="{F276827D-6511-42AE-9949-68FB21D0D58E}" type="sibTrans" cxnId="{87BA5F5F-5B02-4755-A3FD-A8AAEAF6898B}">
      <dgm:prSet/>
      <dgm:spPr/>
      <dgm:t>
        <a:bodyPr/>
        <a:lstStyle/>
        <a:p>
          <a:endParaRPr lang="en-US"/>
        </a:p>
      </dgm:t>
    </dgm:pt>
    <dgm:pt modelId="{CE4B061D-1C5B-44AA-AAC8-E40577359181}">
      <dgm:prSet/>
      <dgm:spPr/>
      <dgm:t>
        <a:bodyPr/>
        <a:lstStyle/>
        <a:p>
          <a:r>
            <a:rPr lang="hr-HR"/>
            <a:t>Stvaranje provincije Ilirik</a:t>
          </a:r>
          <a:endParaRPr lang="en-US"/>
        </a:p>
      </dgm:t>
    </dgm:pt>
    <dgm:pt modelId="{9865737A-CA20-4D94-AC65-C6133E99E10E}" type="parTrans" cxnId="{6CE34FBE-CFC4-4DB6-B045-1B2F020F1B46}">
      <dgm:prSet/>
      <dgm:spPr/>
      <dgm:t>
        <a:bodyPr/>
        <a:lstStyle/>
        <a:p>
          <a:endParaRPr lang="en-US"/>
        </a:p>
      </dgm:t>
    </dgm:pt>
    <dgm:pt modelId="{998FA0BE-74A5-4BAC-8CB5-E47DEF7AA452}" type="sibTrans" cxnId="{6CE34FBE-CFC4-4DB6-B045-1B2F020F1B46}">
      <dgm:prSet/>
      <dgm:spPr/>
      <dgm:t>
        <a:bodyPr/>
        <a:lstStyle/>
        <a:p>
          <a:endParaRPr lang="en-US"/>
        </a:p>
      </dgm:t>
    </dgm:pt>
    <dgm:pt modelId="{14739646-64D3-4F0F-B01F-E62877C80892}" type="pres">
      <dgm:prSet presAssocID="{EB27AB96-8FAE-4AE0-9CEB-301B0D2BDF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E1009AC-D904-42FB-818E-7E4E18677376}" type="pres">
      <dgm:prSet presAssocID="{EB27AB96-8FAE-4AE0-9CEB-301B0D2BDFCE}" presName="dummyMaxCanvas" presStyleCnt="0">
        <dgm:presLayoutVars/>
      </dgm:prSet>
      <dgm:spPr/>
    </dgm:pt>
    <dgm:pt modelId="{FF0A2217-5E3E-429D-8F63-5C96D7E52A78}" type="pres">
      <dgm:prSet presAssocID="{EB27AB96-8FAE-4AE0-9CEB-301B0D2BDFC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14CE59-B84C-4F43-ACAC-37DD740B44AC}" type="pres">
      <dgm:prSet presAssocID="{EB27AB96-8FAE-4AE0-9CEB-301B0D2BDFC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12BE05-655B-411C-AEDF-EBFF92938E41}" type="pres">
      <dgm:prSet presAssocID="{EB27AB96-8FAE-4AE0-9CEB-301B0D2BDFC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85C426-DA9A-49BE-806D-B44D864FF2ED}" type="pres">
      <dgm:prSet presAssocID="{EB27AB96-8FAE-4AE0-9CEB-301B0D2BDFC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F4F3FC-91FE-4F50-8258-22A6C4562931}" type="pres">
      <dgm:prSet presAssocID="{EB27AB96-8FAE-4AE0-9CEB-301B0D2BDFC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3E4F98-F2A6-4742-9C32-2BF3F06ABCEB}" type="pres">
      <dgm:prSet presAssocID="{EB27AB96-8FAE-4AE0-9CEB-301B0D2BDFC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26E862-CE01-4368-A219-448A28D74118}" type="pres">
      <dgm:prSet presAssocID="{EB27AB96-8FAE-4AE0-9CEB-301B0D2BDFC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A64EF8-9692-4CC8-9F13-D4C600F1CA40}" type="pres">
      <dgm:prSet presAssocID="{EB27AB96-8FAE-4AE0-9CEB-301B0D2BDFC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B78CFA-AC2E-4FFE-8379-33975DE94736}" type="pres">
      <dgm:prSet presAssocID="{EB27AB96-8FAE-4AE0-9CEB-301B0D2BDFC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462628-5378-4B73-BD68-272586BD10FD}" type="pres">
      <dgm:prSet presAssocID="{EB27AB96-8FAE-4AE0-9CEB-301B0D2BDFC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604DC2-F18A-4EBF-812A-2D8CA4708377}" type="pres">
      <dgm:prSet presAssocID="{EB27AB96-8FAE-4AE0-9CEB-301B0D2BDFC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2FC806-4E2F-472B-9A3E-4BB5A0FDAEEC}" type="presOf" srcId="{57579FDA-489D-45B9-8922-6B786A5F18E7}" destId="{F512BE05-655B-411C-AEDF-EBFF92938E41}" srcOrd="0" destOrd="0" presId="urn:microsoft.com/office/officeart/2005/8/layout/vProcess5"/>
    <dgm:cxn modelId="{1B1E1908-FED7-47F4-A68D-D119F5BEEA66}" srcId="{EB27AB96-8FAE-4AE0-9CEB-301B0D2BDFCE}" destId="{CB9698DA-3181-49ED-BFA6-B38B2FD7C89E}" srcOrd="1" destOrd="0" parTransId="{3980B54C-2962-42D9-A536-25E63AD42423}" sibTransId="{23F08DF2-5935-4377-A0F9-7F8896F4F8E1}"/>
    <dgm:cxn modelId="{6CE34FBE-CFC4-4DB6-B045-1B2F020F1B46}" srcId="{EB27AB96-8FAE-4AE0-9CEB-301B0D2BDFCE}" destId="{CE4B061D-1C5B-44AA-AAC8-E40577359181}" srcOrd="3" destOrd="0" parTransId="{9865737A-CA20-4D94-AC65-C6133E99E10E}" sibTransId="{998FA0BE-74A5-4BAC-8CB5-E47DEF7AA452}"/>
    <dgm:cxn modelId="{AB8A8532-4FA4-49EC-8BDC-CC64AC3DACE7}" type="presOf" srcId="{CEA4E975-F923-44D0-9820-4C7A964E3D50}" destId="{88F4F3FC-91FE-4F50-8258-22A6C4562931}" srcOrd="0" destOrd="0" presId="urn:microsoft.com/office/officeart/2005/8/layout/vProcess5"/>
    <dgm:cxn modelId="{2F975A92-43E6-400B-A74F-7FC4B1199C5D}" type="presOf" srcId="{F276827D-6511-42AE-9949-68FB21D0D58E}" destId="{E226E862-CE01-4368-A219-448A28D74118}" srcOrd="0" destOrd="0" presId="urn:microsoft.com/office/officeart/2005/8/layout/vProcess5"/>
    <dgm:cxn modelId="{6B6165FB-5FA7-4554-9763-93E146D79AB5}" type="presOf" srcId="{079751C6-6513-4169-A2E3-12BA8FAB943F}" destId="{FF0A2217-5E3E-429D-8F63-5C96D7E52A78}" srcOrd="0" destOrd="0" presId="urn:microsoft.com/office/officeart/2005/8/layout/vProcess5"/>
    <dgm:cxn modelId="{B6754D61-8883-42C6-8A19-83090FEFFD9B}" type="presOf" srcId="{23F08DF2-5935-4377-A0F9-7F8896F4F8E1}" destId="{9D3E4F98-F2A6-4742-9C32-2BF3F06ABCEB}" srcOrd="0" destOrd="0" presId="urn:microsoft.com/office/officeart/2005/8/layout/vProcess5"/>
    <dgm:cxn modelId="{8D6AAB38-FCE8-48CA-AB4A-57A881E0C1B9}" type="presOf" srcId="{CE4B061D-1C5B-44AA-AAC8-E40577359181}" destId="{2D604DC2-F18A-4EBF-812A-2D8CA4708377}" srcOrd="1" destOrd="0" presId="urn:microsoft.com/office/officeart/2005/8/layout/vProcess5"/>
    <dgm:cxn modelId="{BA44AEA3-9D61-4EDE-82C9-EEDFEE0E3794}" type="presOf" srcId="{CB9698DA-3181-49ED-BFA6-B38B2FD7C89E}" destId="{98B78CFA-AC2E-4FFE-8379-33975DE94736}" srcOrd="1" destOrd="0" presId="urn:microsoft.com/office/officeart/2005/8/layout/vProcess5"/>
    <dgm:cxn modelId="{8EF27478-4B37-46F5-8805-DC1E950A11ED}" srcId="{EB27AB96-8FAE-4AE0-9CEB-301B0D2BDFCE}" destId="{079751C6-6513-4169-A2E3-12BA8FAB943F}" srcOrd="0" destOrd="0" parTransId="{92CB0FF9-1C79-4E34-A800-A2008A830C8B}" sibTransId="{CEA4E975-F923-44D0-9820-4C7A964E3D50}"/>
    <dgm:cxn modelId="{87BA5F5F-5B02-4755-A3FD-A8AAEAF6898B}" srcId="{EB27AB96-8FAE-4AE0-9CEB-301B0D2BDFCE}" destId="{57579FDA-489D-45B9-8922-6B786A5F18E7}" srcOrd="2" destOrd="0" parTransId="{1F469F10-DAB8-48D2-B178-1B1726D2D0A8}" sibTransId="{F276827D-6511-42AE-9949-68FB21D0D58E}"/>
    <dgm:cxn modelId="{60087414-7A45-4BB4-8B8B-4B6C3AB48FAE}" type="presOf" srcId="{079751C6-6513-4169-A2E3-12BA8FAB943F}" destId="{B1A64EF8-9692-4CC8-9F13-D4C600F1CA40}" srcOrd="1" destOrd="0" presId="urn:microsoft.com/office/officeart/2005/8/layout/vProcess5"/>
    <dgm:cxn modelId="{5E25B4DB-E45C-4DF5-99A1-87B1E1309082}" type="presOf" srcId="{EB27AB96-8FAE-4AE0-9CEB-301B0D2BDFCE}" destId="{14739646-64D3-4F0F-B01F-E62877C80892}" srcOrd="0" destOrd="0" presId="urn:microsoft.com/office/officeart/2005/8/layout/vProcess5"/>
    <dgm:cxn modelId="{D3C519F9-759E-4B46-8BB2-11335569DE8E}" type="presOf" srcId="{57579FDA-489D-45B9-8922-6B786A5F18E7}" destId="{55462628-5378-4B73-BD68-272586BD10FD}" srcOrd="1" destOrd="0" presId="urn:microsoft.com/office/officeart/2005/8/layout/vProcess5"/>
    <dgm:cxn modelId="{3112AFDB-F516-4657-A526-E58A0EA58739}" type="presOf" srcId="{CB9698DA-3181-49ED-BFA6-B38B2FD7C89E}" destId="{7314CE59-B84C-4F43-ACAC-37DD740B44AC}" srcOrd="0" destOrd="0" presId="urn:microsoft.com/office/officeart/2005/8/layout/vProcess5"/>
    <dgm:cxn modelId="{2FD9992C-6231-40CE-A547-2CF908B29F07}" type="presOf" srcId="{CE4B061D-1C5B-44AA-AAC8-E40577359181}" destId="{EB85C426-DA9A-49BE-806D-B44D864FF2ED}" srcOrd="0" destOrd="0" presId="urn:microsoft.com/office/officeart/2005/8/layout/vProcess5"/>
    <dgm:cxn modelId="{96828AED-44BC-41C0-A585-7E4655A2E1A4}" type="presParOf" srcId="{14739646-64D3-4F0F-B01F-E62877C80892}" destId="{9E1009AC-D904-42FB-818E-7E4E18677376}" srcOrd="0" destOrd="0" presId="urn:microsoft.com/office/officeart/2005/8/layout/vProcess5"/>
    <dgm:cxn modelId="{774CE86D-BA79-4D0B-80F6-A89631E8376C}" type="presParOf" srcId="{14739646-64D3-4F0F-B01F-E62877C80892}" destId="{FF0A2217-5E3E-429D-8F63-5C96D7E52A78}" srcOrd="1" destOrd="0" presId="urn:microsoft.com/office/officeart/2005/8/layout/vProcess5"/>
    <dgm:cxn modelId="{9A5E0250-F41C-4F67-8888-780162305A0F}" type="presParOf" srcId="{14739646-64D3-4F0F-B01F-E62877C80892}" destId="{7314CE59-B84C-4F43-ACAC-37DD740B44AC}" srcOrd="2" destOrd="0" presId="urn:microsoft.com/office/officeart/2005/8/layout/vProcess5"/>
    <dgm:cxn modelId="{966E5741-6255-4706-B037-3E1384A2E99F}" type="presParOf" srcId="{14739646-64D3-4F0F-B01F-E62877C80892}" destId="{F512BE05-655B-411C-AEDF-EBFF92938E41}" srcOrd="3" destOrd="0" presId="urn:microsoft.com/office/officeart/2005/8/layout/vProcess5"/>
    <dgm:cxn modelId="{29DD86BB-01C8-4C13-AB5B-940DC7870F63}" type="presParOf" srcId="{14739646-64D3-4F0F-B01F-E62877C80892}" destId="{EB85C426-DA9A-49BE-806D-B44D864FF2ED}" srcOrd="4" destOrd="0" presId="urn:microsoft.com/office/officeart/2005/8/layout/vProcess5"/>
    <dgm:cxn modelId="{C510C799-CCD1-4848-8779-4AF48BA4AF79}" type="presParOf" srcId="{14739646-64D3-4F0F-B01F-E62877C80892}" destId="{88F4F3FC-91FE-4F50-8258-22A6C4562931}" srcOrd="5" destOrd="0" presId="urn:microsoft.com/office/officeart/2005/8/layout/vProcess5"/>
    <dgm:cxn modelId="{F12EC495-2091-48ED-95EA-597797A922EA}" type="presParOf" srcId="{14739646-64D3-4F0F-B01F-E62877C80892}" destId="{9D3E4F98-F2A6-4742-9C32-2BF3F06ABCEB}" srcOrd="6" destOrd="0" presId="urn:microsoft.com/office/officeart/2005/8/layout/vProcess5"/>
    <dgm:cxn modelId="{EFE7A30E-7732-4268-8065-22609602D891}" type="presParOf" srcId="{14739646-64D3-4F0F-B01F-E62877C80892}" destId="{E226E862-CE01-4368-A219-448A28D74118}" srcOrd="7" destOrd="0" presId="urn:microsoft.com/office/officeart/2005/8/layout/vProcess5"/>
    <dgm:cxn modelId="{8A3FDC04-D38A-48D9-9126-450B2985A64E}" type="presParOf" srcId="{14739646-64D3-4F0F-B01F-E62877C80892}" destId="{B1A64EF8-9692-4CC8-9F13-D4C600F1CA40}" srcOrd="8" destOrd="0" presId="urn:microsoft.com/office/officeart/2005/8/layout/vProcess5"/>
    <dgm:cxn modelId="{E7CC76D0-6A08-457F-B179-06FECD3C9CDE}" type="presParOf" srcId="{14739646-64D3-4F0F-B01F-E62877C80892}" destId="{98B78CFA-AC2E-4FFE-8379-33975DE94736}" srcOrd="9" destOrd="0" presId="urn:microsoft.com/office/officeart/2005/8/layout/vProcess5"/>
    <dgm:cxn modelId="{A21E0B9C-67EB-4F25-B12E-D9ACBFDAF3ED}" type="presParOf" srcId="{14739646-64D3-4F0F-B01F-E62877C80892}" destId="{55462628-5378-4B73-BD68-272586BD10FD}" srcOrd="10" destOrd="0" presId="urn:microsoft.com/office/officeart/2005/8/layout/vProcess5"/>
    <dgm:cxn modelId="{13AC8344-2FD8-4F95-BDA0-C7D9FE847E36}" type="presParOf" srcId="{14739646-64D3-4F0F-B01F-E62877C80892}" destId="{2D604DC2-F18A-4EBF-812A-2D8CA47083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1CBC4-419E-4DF4-AAFE-DDBCA7D2FC31}">
      <dsp:nvSpPr>
        <dsp:cNvPr id="0" name=""/>
        <dsp:cNvSpPr/>
      </dsp:nvSpPr>
      <dsp:spPr>
        <a:xfrm>
          <a:off x="518770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Rimljani su se borili protiv nekih Italika oružjem, a nekima su nudili saveze</a:t>
          </a:r>
          <a:endParaRPr lang="en-US" sz="1600" kern="1200"/>
        </a:p>
      </dsp:txBody>
      <dsp:txXfrm>
        <a:off x="518770" y="1374"/>
        <a:ext cx="1892647" cy="1135588"/>
      </dsp:txXfrm>
    </dsp:sp>
    <dsp:sp modelId="{BF99A034-6D16-45BA-9B66-1F71D7FD5A4D}">
      <dsp:nvSpPr>
        <dsp:cNvPr id="0" name=""/>
        <dsp:cNvSpPr/>
      </dsp:nvSpPr>
      <dsp:spPr>
        <a:xfrm>
          <a:off x="2577970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77970" y="334480"/>
        <a:ext cx="401241" cy="469376"/>
      </dsp:txXfrm>
    </dsp:sp>
    <dsp:sp modelId="{A48DC694-3F27-42D9-BB00-B252D7502CD0}">
      <dsp:nvSpPr>
        <dsp:cNvPr id="0" name=""/>
        <dsp:cNvSpPr/>
      </dsp:nvSpPr>
      <dsp:spPr>
        <a:xfrm>
          <a:off x="3168476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Mudra politika savezništva</a:t>
          </a:r>
          <a:endParaRPr lang="en-US" sz="1600" kern="1200"/>
        </a:p>
      </dsp:txBody>
      <dsp:txXfrm>
        <a:off x="3168476" y="1374"/>
        <a:ext cx="1892647" cy="1135588"/>
      </dsp:txXfrm>
    </dsp:sp>
    <dsp:sp modelId="{64826BF5-D019-451E-BDA1-48D8F7ECF415}">
      <dsp:nvSpPr>
        <dsp:cNvPr id="0" name=""/>
        <dsp:cNvSpPr/>
      </dsp:nvSpPr>
      <dsp:spPr>
        <a:xfrm>
          <a:off x="5227676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27676" y="334480"/>
        <a:ext cx="401241" cy="469376"/>
      </dsp:txXfrm>
    </dsp:sp>
    <dsp:sp modelId="{97F6FCB0-EA22-4E61-B2C0-235F9C942DE7}">
      <dsp:nvSpPr>
        <dsp:cNvPr id="0" name=""/>
        <dsp:cNvSpPr/>
      </dsp:nvSpPr>
      <dsp:spPr>
        <a:xfrm>
          <a:off x="5818182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Poticanje međusobnih sukoba</a:t>
          </a:r>
          <a:endParaRPr lang="en-US" sz="1600" kern="1200"/>
        </a:p>
      </dsp:txBody>
      <dsp:txXfrm>
        <a:off x="5818182" y="1374"/>
        <a:ext cx="1892647" cy="1135588"/>
      </dsp:txXfrm>
    </dsp:sp>
    <dsp:sp modelId="{EBE1CF69-0204-4BE8-BA88-63A576E43471}">
      <dsp:nvSpPr>
        <dsp:cNvPr id="0" name=""/>
        <dsp:cNvSpPr/>
      </dsp:nvSpPr>
      <dsp:spPr>
        <a:xfrm rot="5400000">
          <a:off x="6563885" y="1269448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6563885" y="1269448"/>
        <a:ext cx="401241" cy="469376"/>
      </dsp:txXfrm>
    </dsp:sp>
    <dsp:sp modelId="{58A53546-8B53-4C89-9399-13F233BE8987}">
      <dsp:nvSpPr>
        <dsp:cNvPr id="0" name=""/>
        <dsp:cNvSpPr/>
      </dsp:nvSpPr>
      <dsp:spPr>
        <a:xfrm>
          <a:off x="5818182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Politika „Zavadi pa vladaj”</a:t>
          </a:r>
          <a:endParaRPr lang="en-US" sz="1600" kern="1200"/>
        </a:p>
      </dsp:txBody>
      <dsp:txXfrm>
        <a:off x="5818182" y="1894021"/>
        <a:ext cx="1892647" cy="113558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A9F31-B7D0-46AA-8310-AD498FED765C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Sukobi s Japodima, Liburnima i </a:t>
          </a:r>
          <a:r>
            <a:rPr lang="hr-HR" sz="2000" kern="1200" dirty="0" err="1"/>
            <a:t>Delmatima</a:t>
          </a:r>
          <a:endParaRPr lang="en-US" sz="2000" kern="1200" dirty="0"/>
        </a:p>
      </dsp:txBody>
      <dsp:txXfrm>
        <a:off x="0" y="0"/>
        <a:ext cx="5846847" cy="666816"/>
      </dsp:txXfrm>
    </dsp:sp>
    <dsp:sp modelId="{3FFAB719-6877-4B38-8AC1-4B611EF711F8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Sukob s </a:t>
          </a:r>
          <a:r>
            <a:rPr lang="hr-HR" sz="2000" kern="1200" dirty="0" err="1"/>
            <a:t>Histrima</a:t>
          </a:r>
          <a:r>
            <a:rPr lang="hr-HR" sz="2000" kern="1200" dirty="0"/>
            <a:t> i zabrana gusarenja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4BE6C99E-5210-44CA-B8BF-F67CF284E924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Rimljani vodili četiri rata protiv </a:t>
          </a:r>
          <a:r>
            <a:rPr lang="hr-HR" sz="2000" kern="1200" dirty="0" err="1"/>
            <a:t>Histra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383D2DEE-0654-48D7-8B16-B59F1153766B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178./177. godina pr. Krista Rimljani osvojili </a:t>
          </a:r>
          <a:r>
            <a:rPr lang="hr-HR" sz="2000" kern="1200" dirty="0" err="1"/>
            <a:t>Histarsku</a:t>
          </a:r>
          <a:r>
            <a:rPr lang="hr-HR" sz="2000" kern="1200" dirty="0"/>
            <a:t> prijestolnicu </a:t>
          </a:r>
          <a:r>
            <a:rPr lang="hr-HR" sz="2000" kern="1200" dirty="0" smtClean="0"/>
            <a:t>Nezakcij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79CF0B5B-B66B-403A-BF8C-AA6B3C724675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B348EB60-6B3B-4C49-A85F-E3B6EF95B7D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CE4C4F57-827A-4B74-8CAB-D88407CDD156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2117A-C63D-4831-9AE1-5B20AAB30042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II. stoljeće pr. Krista, gospodari Sredozemlja</a:t>
          </a:r>
          <a:endParaRPr lang="en-US" sz="2400" kern="1200"/>
        </a:p>
      </dsp:txBody>
      <dsp:txXfrm>
        <a:off x="0" y="0"/>
        <a:ext cx="6067223" cy="909295"/>
      </dsp:txXfrm>
    </dsp:sp>
    <dsp:sp modelId="{6E0FBC2E-AFB2-4622-BA23-9A5256015FD5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148. godina pr. Krista osvajanje Makedonije</a:t>
          </a:r>
          <a:endParaRPr lang="en-US" sz="2400" kern="1200"/>
        </a:p>
      </dsp:txBody>
      <dsp:txXfrm>
        <a:off x="617219" y="1060844"/>
        <a:ext cx="5786897" cy="909295"/>
      </dsp:txXfrm>
    </dsp:sp>
    <dsp:sp modelId="{D748178A-7B71-45BF-AEA5-BBE1C759A2CD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146. godina pr. Krista osvajanje Grčke</a:t>
          </a:r>
          <a:endParaRPr lang="en-US" sz="2400" kern="1200"/>
        </a:p>
      </dsp:txBody>
      <dsp:txXfrm>
        <a:off x="1234439" y="2121689"/>
        <a:ext cx="5786897" cy="909295"/>
      </dsp:txXfrm>
    </dsp:sp>
    <dsp:sp modelId="{F205F79B-60FB-4BB6-9BB7-5AA6BA7D5183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14DF8F49-F3CE-4F0E-A27D-1EDB6105F07E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D9CA1-2570-45B0-8B99-B73B59FD053C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Imovinske razlike u društvu </a:t>
          </a:r>
          <a:endParaRPr lang="en-US" sz="2400" kern="1200"/>
        </a:p>
      </dsp:txBody>
      <dsp:txXfrm>
        <a:off x="385762" y="571"/>
        <a:ext cx="2330648" cy="1398389"/>
      </dsp:txXfrm>
    </dsp:sp>
    <dsp:sp modelId="{557D5B77-34AE-4A1E-90F5-22170DF683FE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Neredi i pobune </a:t>
          </a:r>
          <a:endParaRPr lang="en-US" sz="2400" kern="1200"/>
        </a:p>
      </dsp:txBody>
      <dsp:txXfrm>
        <a:off x="2949475" y="571"/>
        <a:ext cx="2330648" cy="1398389"/>
      </dsp:txXfrm>
    </dsp:sp>
    <dsp:sp modelId="{5D83DD55-C930-4784-878A-B63BF42C18A0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Propadanje Republike iznutra</a:t>
          </a:r>
          <a:endParaRPr lang="en-US" sz="2400" kern="1200"/>
        </a:p>
      </dsp:txBody>
      <dsp:txXfrm>
        <a:off x="5513189" y="571"/>
        <a:ext cx="2330648" cy="1398389"/>
      </dsp:txXfrm>
    </dsp:sp>
    <dsp:sp modelId="{2AF252FD-2C63-4DEF-B4E6-C33B0E01AD7F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Reforme i zaštita siromašnih</a:t>
          </a:r>
          <a:endParaRPr lang="en-US" sz="2400" kern="1200"/>
        </a:p>
      </dsp:txBody>
      <dsp:txXfrm>
        <a:off x="385762" y="1632024"/>
        <a:ext cx="2330648" cy="1398389"/>
      </dsp:txXfrm>
    </dsp:sp>
    <dsp:sp modelId="{79A34316-0D35-4ECC-8AF0-8971FB3B4998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Tiberije i Gaj Grakho, pučki tribuni</a:t>
          </a:r>
          <a:endParaRPr lang="en-US" sz="2400" kern="1200"/>
        </a:p>
      </dsp:txBody>
      <dsp:txXfrm>
        <a:off x="2949475" y="1632024"/>
        <a:ext cx="2330648" cy="1398389"/>
      </dsp:txXfrm>
    </dsp:sp>
    <dsp:sp modelId="{D1D837F1-A88A-44C5-8F6E-2E31F4DE9EB5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Agrarna reforma, podjela zemlje proleterima</a:t>
          </a:r>
          <a:endParaRPr lang="en-US" sz="2400" kern="1200"/>
        </a:p>
      </dsp:txBody>
      <dsp:txXfrm>
        <a:off x="5513189" y="1632024"/>
        <a:ext cx="2330648" cy="139838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D34DF-B33A-4EB8-8E56-8BCE64B47588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Podjela rimskih građana na dvije suprotstavljene političke stranke:</a:t>
          </a:r>
          <a:endParaRPr lang="en-US" sz="2000" kern="1200" dirty="0"/>
        </a:p>
      </dsp:txBody>
      <dsp:txXfrm>
        <a:off x="0" y="0"/>
        <a:ext cx="5846847" cy="666816"/>
      </dsp:txXfrm>
    </dsp:sp>
    <dsp:sp modelId="{107F4953-9395-4FF9-B591-E18B0BC217C0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Optimati, bogatiji građani</a:t>
          </a:r>
          <a:endParaRPr lang="en-US" sz="2000" kern="1200"/>
        </a:p>
      </dsp:txBody>
      <dsp:txXfrm>
        <a:off x="551383" y="788056"/>
        <a:ext cx="5598865" cy="666816"/>
      </dsp:txXfrm>
    </dsp:sp>
    <dsp:sp modelId="{9C7D8D96-8E28-46E1-8C55-A508AD0BB94B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Populari</a:t>
          </a:r>
          <a:r>
            <a:rPr lang="hr-HR" sz="2000" kern="1200" dirty="0"/>
            <a:t>, siromašniji građani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F095A217-140C-410E-BB9B-651FEE1FA1AE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Razdoblje građanskih ratova i propasti Republike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00084F3E-94AB-4684-81FB-ACCF7E056DF4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1CC3B01E-C1B2-4CCA-B38C-1C4C1E1B90B8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54A126E1-1C56-40D5-B2C3-3F9034203A92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53FA3-26FC-4DD9-8BC2-10D16ED658D8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Prvi građanski rat sukob Gaj Marija i Lucija Kornelija Sule</a:t>
          </a:r>
          <a:endParaRPr lang="en-US" sz="1900" kern="1200"/>
        </a:p>
      </dsp:txBody>
      <dsp:txXfrm>
        <a:off x="0" y="0"/>
        <a:ext cx="5716197" cy="545577"/>
      </dsp:txXfrm>
    </dsp:sp>
    <dsp:sp modelId="{8D9373EB-1A9A-4EB7-9A83-47F76C447B64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Sukob proslavljenih vojskovođa </a:t>
          </a:r>
          <a:endParaRPr lang="en-US" sz="1900" kern="1200"/>
        </a:p>
      </dsp:txBody>
      <dsp:txXfrm>
        <a:off x="473202" y="621351"/>
        <a:ext cx="5508964" cy="545577"/>
      </dsp:txXfrm>
    </dsp:sp>
    <dsp:sp modelId="{2CCD82ED-0709-413F-9246-9B858AEC45B1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Gaj Marije želi smanjiti utjecaj Senata</a:t>
          </a:r>
          <a:endParaRPr lang="en-US" sz="1900" kern="1200"/>
        </a:p>
      </dsp:txBody>
      <dsp:txXfrm>
        <a:off x="946404" y="1242703"/>
        <a:ext cx="5508964" cy="545577"/>
      </dsp:txXfrm>
    </dsp:sp>
    <dsp:sp modelId="{A3DAD016-1AE6-4853-A560-5DF86ED3F897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Sulina diktatura i progoni političkih protivnika</a:t>
          </a:r>
          <a:endParaRPr lang="en-US" sz="1900" kern="1200"/>
        </a:p>
      </dsp:txBody>
      <dsp:txXfrm>
        <a:off x="1419605" y="1864055"/>
        <a:ext cx="5508964" cy="545577"/>
      </dsp:txXfrm>
    </dsp:sp>
    <dsp:sp modelId="{D676FD86-E478-4A2E-8BF4-353532B9AFB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err="1"/>
            <a:t>Sulina</a:t>
          </a:r>
          <a:r>
            <a:rPr lang="hr-HR" sz="1900" kern="1200" dirty="0"/>
            <a:t> smrt</a:t>
          </a:r>
          <a:endParaRPr lang="en-US" sz="1900" kern="1200" dirty="0"/>
        </a:p>
      </dsp:txBody>
      <dsp:txXfrm>
        <a:off x="1892808" y="2485407"/>
        <a:ext cx="5508964" cy="545577"/>
      </dsp:txXfrm>
    </dsp:sp>
    <dsp:sp modelId="{9DC9E913-60AB-456B-91C6-AF34A854166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DADFD7FC-2F9E-42DA-88D2-14DF1DE83E41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2CBEC24-C00B-45D2-9FF9-981ADE640F47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66B317D0-C8C3-4559-90AF-1D7B480394CE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B554B-718D-49ED-A3B8-D017504D26EB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Politički sukobi – rasulo i propast u državi</a:t>
          </a:r>
          <a:endParaRPr lang="en-US" sz="2100" kern="1200"/>
        </a:p>
      </dsp:txBody>
      <dsp:txXfrm>
        <a:off x="0" y="0"/>
        <a:ext cx="5846847" cy="666816"/>
      </dsp:txXfrm>
    </dsp:sp>
    <dsp:sp modelId="{BD2067C0-3C74-4D9A-8B2F-70C1AE8085C4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Osnivanje prvog trijumvirata 60 godine pr. Krista</a:t>
          </a:r>
          <a:endParaRPr lang="en-US" sz="2100" kern="1200"/>
        </a:p>
      </dsp:txBody>
      <dsp:txXfrm>
        <a:off x="551383" y="788056"/>
        <a:ext cx="5598865" cy="666816"/>
      </dsp:txXfrm>
    </dsp:sp>
    <dsp:sp modelId="{726579A2-506A-4564-8E46-FB4521FA1471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Gnej Pompej, Marko Licinije Kras i Gaj Julije Cezar</a:t>
          </a:r>
          <a:endParaRPr lang="en-US" sz="2100" kern="1200"/>
        </a:p>
      </dsp:txBody>
      <dsp:txXfrm>
        <a:off x="1094536" y="1576112"/>
        <a:ext cx="5607095" cy="666816"/>
      </dsp:txXfrm>
    </dsp:sp>
    <dsp:sp modelId="{9CB6B280-1466-469A-AC12-B5C39AF0447C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Podjela vlasti ovisno o interesima</a:t>
          </a:r>
          <a:endParaRPr lang="en-US" sz="2100" kern="1200"/>
        </a:p>
      </dsp:txBody>
      <dsp:txXfrm>
        <a:off x="1645920" y="2364168"/>
        <a:ext cx="5598865" cy="666816"/>
      </dsp:txXfrm>
    </dsp:sp>
    <dsp:sp modelId="{6708D785-80ED-46B6-92DA-00E35458CF41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6241C1C2-0219-49EF-8F59-560A4FC3742A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EBD85547-3A0C-4F02-95AF-BB555EDD8A47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2593E-C1A0-4939-8850-84C3365DD144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Sukobi između Cezara i Pompeja </a:t>
          </a:r>
          <a:r>
            <a:rPr lang="hr-HR" sz="2000" kern="1200" dirty="0" smtClean="0"/>
            <a:t>– novi </a:t>
          </a:r>
          <a:r>
            <a:rPr lang="hr-HR" sz="2000" kern="1200" dirty="0"/>
            <a:t>građanski rat</a:t>
          </a:r>
          <a:endParaRPr lang="en-US" sz="2000" kern="1200" dirty="0"/>
        </a:p>
      </dsp:txBody>
      <dsp:txXfrm>
        <a:off x="0" y="0"/>
        <a:ext cx="5846847" cy="666816"/>
      </dsp:txXfrm>
    </dsp:sp>
    <dsp:sp modelId="{803E8623-73E1-4DFA-A1DD-50F319154098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49 godina pr. Krista prijelaz preko rijeke Rubikon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6C7454D6-3AC6-49C6-AA55-2233A474C231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46. godina pr. Krista Cezara Senat proglasio doživotnim diktatorom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2B226E7E-9390-4BA2-8FEA-FAD8D29B477F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44. godina pr. Krista Cezar ubijen u uroti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40118776-5B3F-47B3-A883-30B2E13FC6E3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B4CF3B0E-9E60-4A19-9988-B3073315FFB0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CE24A13-3E90-45D6-B9D4-1CCBBC862A09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5787C-B347-4AF2-8266-C5A276FF53F7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43. godina pr. Krista drugi trijumvirat</a:t>
          </a:r>
          <a:endParaRPr lang="en-US" sz="2200" kern="1200"/>
        </a:p>
      </dsp:txBody>
      <dsp:txXfrm>
        <a:off x="0" y="0"/>
        <a:ext cx="5716197" cy="545577"/>
      </dsp:txXfrm>
    </dsp:sp>
    <dsp:sp modelId="{BB2B17CD-2833-4D53-B167-C84F8B78F90B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Marko Antonije, Gaj Oktavijan i Marko Lepid</a:t>
          </a:r>
          <a:endParaRPr lang="en-US" sz="2200" kern="1200"/>
        </a:p>
      </dsp:txBody>
      <dsp:txXfrm>
        <a:off x="473202" y="621351"/>
        <a:ext cx="5508964" cy="545577"/>
      </dsp:txXfrm>
    </dsp:sp>
    <dsp:sp modelId="{17B30B26-6F87-4E98-9282-E346818E59D3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Podjela vlasti u državi</a:t>
          </a:r>
          <a:endParaRPr lang="en-US" sz="2200" kern="1200"/>
        </a:p>
      </dsp:txBody>
      <dsp:txXfrm>
        <a:off x="946404" y="1242703"/>
        <a:ext cx="5508964" cy="545577"/>
      </dsp:txXfrm>
    </dsp:sp>
    <dsp:sp modelId="{90D53DC0-8530-4AE8-ADB4-269430B0054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31. godina pr. Krista bitka kod rta Akcij</a:t>
          </a:r>
          <a:endParaRPr lang="en-US" sz="2200" kern="1200"/>
        </a:p>
      </dsp:txBody>
      <dsp:txXfrm>
        <a:off x="1419605" y="1864055"/>
        <a:ext cx="5508964" cy="545577"/>
      </dsp:txXfrm>
    </dsp:sp>
    <dsp:sp modelId="{713FF7B4-D240-4D72-BA5C-A8A074543A74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Gaj </a:t>
          </a:r>
          <a:r>
            <a:rPr lang="hr-HR" sz="2200" kern="1200" dirty="0" err="1"/>
            <a:t>Oktavijan</a:t>
          </a:r>
          <a:r>
            <a:rPr lang="hr-HR" sz="2200" kern="1200" dirty="0"/>
            <a:t> preuzima vlast </a:t>
          </a:r>
          <a:r>
            <a:rPr lang="hr-HR" sz="2200" kern="1200" dirty="0" smtClean="0"/>
            <a:t>– titula </a:t>
          </a:r>
          <a:r>
            <a:rPr lang="hr-HR" sz="2200" kern="1200" dirty="0" err="1"/>
            <a:t>augustusa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E5FE773B-BF4C-4B55-827D-3147A014C14D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8AFF6DCC-8A06-45B2-AE70-4A0A2E936EBC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4F2C58BE-F07B-4A63-AFCC-B71BF2FAC501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69D3EF00-6CEA-4C9F-B903-AA3FC9624BC7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37D66-59FB-46F9-A1D0-F87E1DD8381D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Osvajanja na Apeninskom poluotoku</a:t>
          </a:r>
        </a:p>
      </dsp:txBody>
      <dsp:txXfrm>
        <a:off x="2411" y="272212"/>
        <a:ext cx="1912739" cy="1147643"/>
      </dsp:txXfrm>
    </dsp:sp>
    <dsp:sp modelId="{558C3329-9BAC-4581-BFBF-76A7B4227F5E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/>
            <a:t>Etrurci</a:t>
          </a:r>
          <a:r>
            <a:rPr lang="hr-HR" sz="2300" kern="1200" dirty="0"/>
            <a:t> i Gali</a:t>
          </a:r>
        </a:p>
      </dsp:txBody>
      <dsp:txXfrm>
        <a:off x="2106423" y="272212"/>
        <a:ext cx="1912739" cy="1147643"/>
      </dsp:txXfrm>
    </dsp:sp>
    <dsp:sp modelId="{6BF98AC6-B8E5-4CD3-96D6-CB093198D53A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Guske spasile Rim</a:t>
          </a:r>
        </a:p>
      </dsp:txBody>
      <dsp:txXfrm>
        <a:off x="4210436" y="272212"/>
        <a:ext cx="1912739" cy="1147643"/>
      </dsp:txXfrm>
    </dsp:sp>
    <dsp:sp modelId="{E8B86DC7-4690-439A-8CD7-45B3D575D6C9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Politika </a:t>
          </a:r>
          <a:r>
            <a:rPr lang="hr-HR" sz="2300" kern="1200" dirty="0" smtClean="0"/>
            <a:t>“zavadi pa vladaj”</a:t>
          </a:r>
          <a:endParaRPr lang="hr-HR" sz="2300" kern="1200" dirty="0"/>
        </a:p>
      </dsp:txBody>
      <dsp:txXfrm>
        <a:off x="6314449" y="272212"/>
        <a:ext cx="1912739" cy="1147643"/>
      </dsp:txXfrm>
    </dsp:sp>
    <dsp:sp modelId="{22FBEE8F-B632-4673-9370-8589E86814BF}">
      <dsp:nvSpPr>
        <dsp:cNvPr id="0" name=""/>
        <dsp:cNvSpPr/>
      </dsp:nvSpPr>
      <dsp:spPr>
        <a:xfrm>
          <a:off x="2411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Pirova pobjeda</a:t>
          </a:r>
        </a:p>
      </dsp:txBody>
      <dsp:txXfrm>
        <a:off x="2411" y="1611129"/>
        <a:ext cx="1912739" cy="1147643"/>
      </dsp:txXfrm>
    </dsp:sp>
    <dsp:sp modelId="{EEF5FB91-DE3D-4BC9-8136-B7BB9C43E04A}">
      <dsp:nvSpPr>
        <dsp:cNvPr id="0" name=""/>
        <dsp:cNvSpPr/>
      </dsp:nvSpPr>
      <dsp:spPr>
        <a:xfrm>
          <a:off x="210642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Punski ratovi</a:t>
          </a:r>
        </a:p>
      </dsp:txBody>
      <dsp:txXfrm>
        <a:off x="2106423" y="1611129"/>
        <a:ext cx="1912739" cy="1147643"/>
      </dsp:txXfrm>
    </dsp:sp>
    <dsp:sp modelId="{59879840-97CC-4A5C-8D3C-507AE292840E}">
      <dsp:nvSpPr>
        <dsp:cNvPr id="0" name=""/>
        <dsp:cNvSpPr/>
      </dsp:nvSpPr>
      <dsp:spPr>
        <a:xfrm>
          <a:off x="4210436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Hanibalovi ratni slonovi </a:t>
          </a:r>
        </a:p>
      </dsp:txBody>
      <dsp:txXfrm>
        <a:off x="4210436" y="1611129"/>
        <a:ext cx="1912739" cy="1147643"/>
      </dsp:txXfrm>
    </dsp:sp>
    <dsp:sp modelId="{87B39F6E-F3BA-4E63-8531-3E4CFA6B68EE}">
      <dsp:nvSpPr>
        <dsp:cNvPr id="0" name=""/>
        <dsp:cNvSpPr/>
      </dsp:nvSpPr>
      <dsp:spPr>
        <a:xfrm>
          <a:off x="6314449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Provincije </a:t>
          </a:r>
          <a:r>
            <a:rPr lang="hr-HR" sz="2300" kern="1200" dirty="0" err="1"/>
            <a:t>Hispanija</a:t>
          </a:r>
          <a:r>
            <a:rPr lang="hr-HR" sz="2300" kern="1200" dirty="0"/>
            <a:t> i Afrika</a:t>
          </a:r>
        </a:p>
      </dsp:txBody>
      <dsp:txXfrm>
        <a:off x="6314449" y="1611129"/>
        <a:ext cx="1912739" cy="114764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15D50-0F40-4841-B821-291D17B43ED6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Ilirski ratovi</a:t>
          </a:r>
          <a:endParaRPr lang="en-US" sz="2000" kern="1200" dirty="0"/>
        </a:p>
      </dsp:txBody>
      <dsp:txXfrm>
        <a:off x="2411" y="272212"/>
        <a:ext cx="1912739" cy="1147643"/>
      </dsp:txXfrm>
    </dsp:sp>
    <dsp:sp modelId="{41BC3C53-CA87-4FD3-BDE2-66C03D9A03FA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Kraljica Teuta i gusarenje Jadranom</a:t>
          </a:r>
          <a:endParaRPr lang="en-US" sz="2000" kern="1200" dirty="0"/>
        </a:p>
      </dsp:txBody>
      <dsp:txXfrm>
        <a:off x="2106423" y="272212"/>
        <a:ext cx="1912739" cy="1147643"/>
      </dsp:txXfrm>
    </dsp:sp>
    <dsp:sp modelId="{30F339AB-6BCA-4802-8328-D93809B43758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Provincija Ilirik</a:t>
          </a:r>
          <a:endParaRPr lang="en-US" sz="2000" kern="1200" dirty="0"/>
        </a:p>
      </dsp:txBody>
      <dsp:txXfrm>
        <a:off x="4210436" y="272212"/>
        <a:ext cx="1912739" cy="1147643"/>
      </dsp:txXfrm>
    </dsp:sp>
    <dsp:sp modelId="{B66425D0-3500-4E8B-8728-81C673277EB5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II. </a:t>
          </a:r>
          <a:r>
            <a:rPr lang="hr-HR" sz="2000" kern="1200" dirty="0" smtClean="0"/>
            <a:t>stoljeće </a:t>
          </a:r>
          <a:r>
            <a:rPr lang="hr-HR" sz="2000" kern="1200" dirty="0"/>
            <a:t>pr. Krista Rimljani gospodari Sredozemlja</a:t>
          </a:r>
          <a:endParaRPr lang="en-US" sz="2000" kern="1200" dirty="0"/>
        </a:p>
      </dsp:txBody>
      <dsp:txXfrm>
        <a:off x="6314449" y="272212"/>
        <a:ext cx="1912739" cy="1147643"/>
      </dsp:txXfrm>
    </dsp:sp>
    <dsp:sp modelId="{C1829C0A-7F3E-48D6-AD9B-14DEBC7645F3}">
      <dsp:nvSpPr>
        <dsp:cNvPr id="0" name=""/>
        <dsp:cNvSpPr/>
      </dsp:nvSpPr>
      <dsp:spPr>
        <a:xfrm>
          <a:off x="1054417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Reforme braće </a:t>
          </a:r>
          <a:r>
            <a:rPr lang="hr-HR" sz="2000" kern="1200" dirty="0" err="1"/>
            <a:t>Grakho</a:t>
          </a:r>
          <a:endParaRPr lang="en-US" sz="2000" kern="1200" dirty="0"/>
        </a:p>
      </dsp:txBody>
      <dsp:txXfrm>
        <a:off x="1054417" y="1611129"/>
        <a:ext cx="1912739" cy="1147643"/>
      </dsp:txXfrm>
    </dsp:sp>
    <dsp:sp modelId="{516F82F8-3612-45F3-93AC-78FF0BA5A479}">
      <dsp:nvSpPr>
        <dsp:cNvPr id="0" name=""/>
        <dsp:cNvSpPr/>
      </dsp:nvSpPr>
      <dsp:spPr>
        <a:xfrm>
          <a:off x="3158430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Optimati i populari</a:t>
          </a:r>
          <a:endParaRPr lang="en-US" sz="2000" kern="1200"/>
        </a:p>
      </dsp:txBody>
      <dsp:txXfrm>
        <a:off x="3158430" y="1611129"/>
        <a:ext cx="1912739" cy="1147643"/>
      </dsp:txXfrm>
    </dsp:sp>
    <dsp:sp modelId="{CF6C660A-0BC2-468B-AB02-5AFEEF2C8ECF}">
      <dsp:nvSpPr>
        <dsp:cNvPr id="0" name=""/>
        <dsp:cNvSpPr/>
      </dsp:nvSpPr>
      <dsp:spPr>
        <a:xfrm>
          <a:off x="526244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Sulina</a:t>
          </a:r>
          <a:r>
            <a:rPr lang="hr-HR" sz="2000" kern="1200" dirty="0"/>
            <a:t> diktatura</a:t>
          </a:r>
          <a:endParaRPr lang="en-US" sz="2000" kern="1200" dirty="0"/>
        </a:p>
      </dsp:txBody>
      <dsp:txXfrm>
        <a:off x="5262443" y="1611129"/>
        <a:ext cx="1912739" cy="1147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EB818-41FA-4F0C-8BBC-4D7A97BEE226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Grčka kolonija Tarent </a:t>
          </a:r>
          <a:endParaRPr lang="en-US" sz="2400" kern="1200"/>
        </a:p>
      </dsp:txBody>
      <dsp:txXfrm>
        <a:off x="385762" y="571"/>
        <a:ext cx="2330648" cy="1398389"/>
      </dsp:txXfrm>
    </dsp:sp>
    <dsp:sp modelId="{940C4660-2DDC-425C-BCAE-4F11ED764B7A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Sukob s epirskim kraljem Pirom</a:t>
          </a:r>
          <a:endParaRPr lang="en-US" sz="2400" kern="1200"/>
        </a:p>
      </dsp:txBody>
      <dsp:txXfrm>
        <a:off x="2949475" y="571"/>
        <a:ext cx="2330648" cy="1398389"/>
      </dsp:txXfrm>
    </dsp:sp>
    <dsp:sp modelId="{BF035F21-EA17-485D-A689-1968288B5597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Bojni slonovi u Europi</a:t>
          </a:r>
          <a:endParaRPr lang="en-US" sz="2400" kern="1200"/>
        </a:p>
      </dsp:txBody>
      <dsp:txXfrm>
        <a:off x="5513189" y="571"/>
        <a:ext cx="2330648" cy="1398389"/>
      </dsp:txXfrm>
    </dsp:sp>
    <dsp:sp modelId="{6F5B1D87-8E14-4D35-95F4-A80459779D32}">
      <dsp:nvSpPr>
        <dsp:cNvPr id="0" name=""/>
        <dsp:cNvSpPr/>
      </dsp:nvSpPr>
      <dsp:spPr>
        <a:xfrm>
          <a:off x="1409033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Pirova pobjeda</a:t>
          </a:r>
          <a:endParaRPr lang="en-US" sz="2400" kern="1200"/>
        </a:p>
      </dsp:txBody>
      <dsp:txXfrm>
        <a:off x="1409033" y="1632024"/>
        <a:ext cx="2330648" cy="1398389"/>
      </dsp:txXfrm>
    </dsp:sp>
    <dsp:sp modelId="{3699FEA7-36E9-4E92-833D-C8A3A36FA752}">
      <dsp:nvSpPr>
        <dsp:cNvPr id="0" name=""/>
        <dsp:cNvSpPr/>
      </dsp:nvSpPr>
      <dsp:spPr>
        <a:xfrm>
          <a:off x="3972746" y="1632024"/>
          <a:ext cx="2847819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275</a:t>
          </a:r>
          <a:r>
            <a:rPr lang="hr-HR" sz="2400" kern="1200" dirty="0"/>
            <a:t>. godina </a:t>
          </a:r>
          <a:r>
            <a:rPr lang="hr-HR" sz="2400" kern="1200" dirty="0" err="1"/>
            <a:t>pr</a:t>
          </a:r>
          <a:r>
            <a:rPr lang="hr-HR" sz="2400" kern="1200" dirty="0"/>
            <a:t>. Krista, gradovi Velike Grčke priznaju vlast Rima</a:t>
          </a:r>
          <a:endParaRPr lang="en-US" sz="2400" kern="1200" dirty="0"/>
        </a:p>
      </dsp:txBody>
      <dsp:txXfrm>
        <a:off x="3972746" y="1632024"/>
        <a:ext cx="2847819" cy="139838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DFCCFD-4098-4B55-9CD1-BE2B89B1F62C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60. godina pr. Krista stvaranje prvog trijumvirata</a:t>
          </a:r>
          <a:endParaRPr lang="en-US" sz="2200" kern="1200"/>
        </a:p>
      </dsp:txBody>
      <dsp:txXfrm>
        <a:off x="385762" y="571"/>
        <a:ext cx="2330648" cy="1398389"/>
      </dsp:txXfrm>
    </dsp:sp>
    <dsp:sp modelId="{89F35C07-40F3-4CDC-9999-13C4A46E7B4E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Cezar doživotni diktator</a:t>
          </a:r>
          <a:endParaRPr lang="en-US" sz="2200" kern="1200"/>
        </a:p>
      </dsp:txBody>
      <dsp:txXfrm>
        <a:off x="2949475" y="571"/>
        <a:ext cx="2330648" cy="1398389"/>
      </dsp:txXfrm>
    </dsp:sp>
    <dsp:sp modelId="{4D9B28C0-33DE-4F3A-961C-3D662315A8F9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44. godina pr. Krista Cezarova smrt</a:t>
          </a:r>
          <a:endParaRPr lang="en-US" sz="2200" kern="1200"/>
        </a:p>
      </dsp:txBody>
      <dsp:txXfrm>
        <a:off x="5513189" y="571"/>
        <a:ext cx="2330648" cy="1398389"/>
      </dsp:txXfrm>
    </dsp:sp>
    <dsp:sp modelId="{385D7C6A-5787-48B4-815A-D4490BD8DC47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43. godina pr. Krista stvaranje drugog trijumvirata</a:t>
          </a:r>
          <a:endParaRPr lang="en-US" sz="2200" kern="1200"/>
        </a:p>
      </dsp:txBody>
      <dsp:txXfrm>
        <a:off x="385762" y="1632024"/>
        <a:ext cx="2330648" cy="1398389"/>
      </dsp:txXfrm>
    </dsp:sp>
    <dsp:sp modelId="{35204518-98DD-4291-A29A-86B40CF3EDCA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31. godina pr. Krista bitka kod rta Akcij</a:t>
          </a:r>
          <a:endParaRPr lang="en-US" sz="2200" kern="1200"/>
        </a:p>
      </dsp:txBody>
      <dsp:txXfrm>
        <a:off x="2949475" y="1632024"/>
        <a:ext cx="2330648" cy="1398389"/>
      </dsp:txXfrm>
    </dsp:sp>
    <dsp:sp modelId="{C5D96B8F-138E-43C1-A6DB-4D96B8D6B9B6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Gaj Oktavijan preuzima vlast – titula augustusa</a:t>
          </a:r>
          <a:endParaRPr lang="en-US" sz="2200" kern="1200"/>
        </a:p>
      </dsp:txBody>
      <dsp:txXfrm>
        <a:off x="5513189" y="1632024"/>
        <a:ext cx="2330648" cy="1398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1FDFD-9E11-48D1-9999-4A549EBA4D99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Rimljani su </a:t>
          </a:r>
          <a:r>
            <a:rPr lang="hr-HR" sz="2000" kern="1200" dirty="0" err="1"/>
            <a:t>Kartažane</a:t>
          </a:r>
          <a:r>
            <a:rPr lang="hr-HR" sz="2000" kern="1200" dirty="0"/>
            <a:t> zvali Punima a borbe s njima Punskim ratovima.</a:t>
          </a:r>
          <a:endParaRPr lang="en-US" sz="2000" kern="1200" dirty="0"/>
        </a:p>
      </dsp:txBody>
      <dsp:txXfrm>
        <a:off x="0" y="0"/>
        <a:ext cx="5716197" cy="545577"/>
      </dsp:txXfrm>
    </dsp:sp>
    <dsp:sp modelId="{22F08221-8FB0-4241-966B-B5463AF647F7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Prvi punski rat trajao je od 264. do 241. godine pr. Krista.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05D16948-3062-4DB0-92E0-DF4CC91FD7AF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Prevlast nad Sicilijom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25930448-689C-4577-87DD-49216CEC82D4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Povod: </a:t>
          </a:r>
          <a:r>
            <a:rPr lang="hr-HR" sz="2000" kern="1200" dirty="0" err="1"/>
            <a:t>Kartažani</a:t>
          </a:r>
          <a:r>
            <a:rPr lang="hr-HR" sz="2000" kern="1200" dirty="0"/>
            <a:t> zauzeli grad </a:t>
          </a:r>
          <a:r>
            <a:rPr lang="hr-HR" sz="2000" kern="1200" dirty="0" err="1"/>
            <a:t>Mesanu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C91B9FB1-1104-416F-BB57-775C4E1D13C7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Sicilija, Korzika i Sardinija postaju rimske provincije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17BB85C1-F55E-462B-B467-A0C196DE187F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00155DB1-66DE-4C45-B519-FEDF7507CDB7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A99D845D-9D5F-4F57-8A4D-3150705010DD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64947A45-6797-4D20-A91A-4216D9E24337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2B993E-5544-4703-B767-96C9E105D50D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trajao je od 218. do 201. godine pr. Krista. </a:t>
          </a:r>
          <a:endParaRPr lang="en-US" sz="2000" kern="1200" dirty="0"/>
        </a:p>
      </dsp:txBody>
      <dsp:txXfrm>
        <a:off x="0" y="0"/>
        <a:ext cx="5716197" cy="545577"/>
      </dsp:txXfrm>
    </dsp:sp>
    <dsp:sp modelId="{3227A215-68A1-43A4-81C1-E67C5696450E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Započeo ga je slavni kartaški vojskovođa Hanibal.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1A464510-8B0E-4555-96F2-9680FA5E23C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Povod: Hanibal osvaja rimski saveznički grad </a:t>
          </a:r>
          <a:r>
            <a:rPr lang="hr-HR" sz="2000" kern="1200" dirty="0" err="1"/>
            <a:t>Sagunt</a:t>
          </a:r>
          <a:r>
            <a:rPr lang="hr-HR" sz="2000" kern="1200" dirty="0"/>
            <a:t>.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201A28FB-60BB-446D-BCDD-814D8151022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Uputio se iz Španjolske s velikom vojskom i ratnim slonovima prema Rimu.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97CE2841-D9C8-41E7-9292-922BF77C1CF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 odlučnoj bitki kod Kane 216. godine pr. Krista teško je porazio Rimljane.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0D7C091C-CB59-4361-BF1E-6C45CE592E31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963FCCA0-6F5B-4500-B565-B7512D230781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1B2BF9D9-C344-4B0F-9F24-4B7EBE70A9C9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3A9994C0-04A7-430F-BE15-DCA3609DE31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3438F-60FB-4997-8669-9DE8BE90A2ED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Gospodarski oporavak Kartage</a:t>
          </a:r>
          <a:endParaRPr lang="en-US" sz="1700" kern="1200"/>
        </a:p>
      </dsp:txBody>
      <dsp:txXfrm>
        <a:off x="0" y="0"/>
        <a:ext cx="5716197" cy="545577"/>
      </dsp:txXfrm>
    </dsp:sp>
    <dsp:sp modelId="{839EDD71-99B8-4C1F-83E0-CD88E54A4686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trajao je od 149. do 146. godine pr. Krista.</a:t>
          </a:r>
          <a:endParaRPr lang="en-US" sz="1700" kern="1200" dirty="0"/>
        </a:p>
      </dsp:txBody>
      <dsp:txXfrm>
        <a:off x="473202" y="621351"/>
        <a:ext cx="5508964" cy="545577"/>
      </dsp:txXfrm>
    </dsp:sp>
    <dsp:sp modelId="{D43546AA-276E-45A4-9F67-D0DE6CFF673A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Povod: sukob Kartage s rimskim saveznicima Numiđanima.</a:t>
          </a:r>
          <a:endParaRPr lang="en-US" sz="1700" kern="1200"/>
        </a:p>
      </dsp:txBody>
      <dsp:txXfrm>
        <a:off x="946404" y="1242703"/>
        <a:ext cx="5508964" cy="545577"/>
      </dsp:txXfrm>
    </dsp:sp>
    <dsp:sp modelId="{8B34CC9D-0517-4A2C-8D8B-94CFFE75491C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Kartaga sravnjena sa zemljom, stanovništvo prodano u roblje</a:t>
          </a:r>
          <a:endParaRPr lang="en-US" sz="1700" kern="1200"/>
        </a:p>
      </dsp:txBody>
      <dsp:txXfrm>
        <a:off x="1419605" y="1864055"/>
        <a:ext cx="5508964" cy="545577"/>
      </dsp:txXfrm>
    </dsp:sp>
    <dsp:sp modelId="{5E1BA16E-C5A9-4AB9-A3F2-97BE06636BFD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Stvorena provincija Afrika</a:t>
          </a:r>
          <a:endParaRPr lang="en-US" sz="1700" kern="1200"/>
        </a:p>
      </dsp:txBody>
      <dsp:txXfrm>
        <a:off x="1892808" y="2485407"/>
        <a:ext cx="5508964" cy="545577"/>
      </dsp:txXfrm>
    </dsp:sp>
    <dsp:sp modelId="{AF76732D-2D05-45B6-8702-8CF67C4F5BA7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BA635955-C801-4C4E-8614-97CAC123FDA7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7604FE13-4EA2-4EA5-A781-E8DBA5133AA7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EDFFA89D-A615-4D21-AFAF-C92A594FA04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686990-DFBD-45F3-BBEB-38ACF78FE4AA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Ilirska država nastala sredinom III. stoljeća pr. Krista.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F24CE7B0-53D3-4F6D-A9CD-04CFA78CBF35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Prostor Dalmacije, Crne Gore i Albanije</a:t>
          </a:r>
          <a:endParaRPr lang="en-US" sz="2200" kern="1200"/>
        </a:p>
      </dsp:txBody>
      <dsp:txXfrm>
        <a:off x="2949475" y="571"/>
        <a:ext cx="2330648" cy="1398389"/>
      </dsp:txXfrm>
    </dsp:sp>
    <dsp:sp modelId="{FA118400-FA46-4D10-940A-00F9DD9524E5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Državom vladao kralj Argon.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DBFE51A8-64C1-40DE-8AE2-88E83C256520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Pokorili sve grčke kolonije na istočnom Jadranu osim </a:t>
          </a:r>
          <a:r>
            <a:rPr lang="hr-HR" sz="2200" kern="1200" dirty="0" err="1"/>
            <a:t>Isse</a:t>
          </a:r>
          <a:r>
            <a:rPr lang="hr-HR" sz="2200" kern="1200" dirty="0"/>
            <a:t>.</a:t>
          </a:r>
          <a:endParaRPr lang="en-US" sz="2200" kern="1200" dirty="0"/>
        </a:p>
      </dsp:txBody>
      <dsp:txXfrm>
        <a:off x="385762" y="1632024"/>
        <a:ext cx="2330648" cy="1398389"/>
      </dsp:txXfrm>
    </dsp:sp>
    <dsp:sp modelId="{BB42956B-D3F7-460E-873D-B216099100A6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Issa zatražila pomoć Rima</a:t>
          </a:r>
          <a:endParaRPr lang="en-US" sz="2200" kern="1200"/>
        </a:p>
      </dsp:txBody>
      <dsp:txXfrm>
        <a:off x="2949475" y="1632024"/>
        <a:ext cx="2330648" cy="1398389"/>
      </dsp:txXfrm>
    </dsp:sp>
    <dsp:sp modelId="{6E5351A8-82BE-48F9-949C-42A18B2EEA40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Senat šalje Ilirima izaslanike.</a:t>
          </a:r>
          <a:endParaRPr lang="en-US" sz="2200" kern="1200" dirty="0"/>
        </a:p>
      </dsp:txBody>
      <dsp:txXfrm>
        <a:off x="5513189" y="1632024"/>
        <a:ext cx="2330648" cy="1398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1DA93-4899-4993-A558-7D42CD00B2AA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1. Ilirski rat od 229. – 228. godine pr. Krista</a:t>
          </a:r>
          <a:endParaRPr lang="en-US" sz="2400" kern="1200"/>
        </a:p>
      </dsp:txBody>
      <dsp:txXfrm>
        <a:off x="385762" y="571"/>
        <a:ext cx="2330648" cy="1398389"/>
      </dsp:txXfrm>
    </dsp:sp>
    <dsp:sp modelId="{46F118E2-A0DC-46AA-B7CC-7FA45EE43937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Kraljica Teuta i gusarenje Jadranom</a:t>
          </a:r>
          <a:endParaRPr lang="en-US" sz="2400" kern="1200"/>
        </a:p>
      </dsp:txBody>
      <dsp:txXfrm>
        <a:off x="2949475" y="571"/>
        <a:ext cx="2330648" cy="1398389"/>
      </dsp:txXfrm>
    </dsp:sp>
    <dsp:sp modelId="{E547D0CA-FFCE-4053-8ED5-BF425B6F97C7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Ubojstvo rimskog izaslanika i početak rata</a:t>
          </a:r>
          <a:endParaRPr lang="en-US" sz="2400" kern="1200"/>
        </a:p>
      </dsp:txBody>
      <dsp:txXfrm>
        <a:off x="5513189" y="571"/>
        <a:ext cx="2330648" cy="1398389"/>
      </dsp:txXfrm>
    </dsp:sp>
    <dsp:sp modelId="{19D2E265-899D-4833-AA5F-B84EF6392110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Vojskovođa Demetrije s otoka Hvara</a:t>
          </a:r>
          <a:endParaRPr lang="en-US" sz="2400" kern="1200"/>
        </a:p>
      </dsp:txBody>
      <dsp:txXfrm>
        <a:off x="385762" y="1632024"/>
        <a:ext cx="2330648" cy="1398389"/>
      </dsp:txXfrm>
    </dsp:sp>
    <dsp:sp modelId="{092F7564-12D6-4DFF-8F21-491D7F575B25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Teuta se mora odreći prijestolja</a:t>
          </a:r>
          <a:endParaRPr lang="en-US" sz="2400" kern="1200"/>
        </a:p>
      </dsp:txBody>
      <dsp:txXfrm>
        <a:off x="2949475" y="1632024"/>
        <a:ext cx="2330648" cy="1398389"/>
      </dsp:txXfrm>
    </dsp:sp>
    <dsp:sp modelId="{4D2DCF36-0877-4EB6-B17A-DB36FE793AE1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Demetrije dobio na upravu Pharos</a:t>
          </a:r>
          <a:endParaRPr lang="en-US" sz="2400" kern="1200"/>
        </a:p>
      </dsp:txBody>
      <dsp:txXfrm>
        <a:off x="5513189" y="1632024"/>
        <a:ext cx="2330648" cy="13983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DA77-115D-4024-8DCE-8D063DAFFD64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2. Ilirski rat od 219. – 218. godine pr. Krista</a:t>
          </a:r>
          <a:endParaRPr lang="en-US" sz="2100" kern="1200"/>
        </a:p>
      </dsp:txBody>
      <dsp:txXfrm>
        <a:off x="0" y="0"/>
        <a:ext cx="5846847" cy="666816"/>
      </dsp:txXfrm>
    </dsp:sp>
    <dsp:sp modelId="{F9AFC4CC-38A8-4A4E-9CC9-F73A4D1BE0D9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Kršenje odredbi gusarenja i ograničenja plovidbe</a:t>
          </a:r>
          <a:endParaRPr lang="en-US" sz="2100" kern="1200"/>
        </a:p>
      </dsp:txBody>
      <dsp:txXfrm>
        <a:off x="551383" y="788056"/>
        <a:ext cx="5598865" cy="666816"/>
      </dsp:txXfrm>
    </dsp:sp>
    <dsp:sp modelId="{17A7A275-2D0D-40CB-AD26-688417795067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Sukob i osvajanje Pharosa</a:t>
          </a:r>
          <a:endParaRPr lang="en-US" sz="2100" kern="1200"/>
        </a:p>
      </dsp:txBody>
      <dsp:txXfrm>
        <a:off x="1094536" y="1576112"/>
        <a:ext cx="5607095" cy="666816"/>
      </dsp:txXfrm>
    </dsp:sp>
    <dsp:sp modelId="{DBD09003-5B6B-4225-ACF2-203A0ABFDFA5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Iliri priznaju rimsku vlast</a:t>
          </a:r>
          <a:endParaRPr lang="en-US" sz="2100" kern="1200"/>
        </a:p>
      </dsp:txBody>
      <dsp:txXfrm>
        <a:off x="1645920" y="2364168"/>
        <a:ext cx="5598865" cy="666816"/>
      </dsp:txXfrm>
    </dsp:sp>
    <dsp:sp modelId="{BD29CCFD-61DF-4D32-85BD-8F04B1F2C108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1FD62CE9-EF51-420E-BF78-79738223005B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04DCCF2-0964-41ED-A7B1-EC9603ED824A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A2217-5E3E-429D-8F63-5C96D7E52A78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3. Ilirski rat od 168. – 167. godine pr. Krista</a:t>
          </a:r>
          <a:endParaRPr lang="en-US" sz="1900" kern="1200"/>
        </a:p>
      </dsp:txBody>
      <dsp:txXfrm>
        <a:off x="0" y="0"/>
        <a:ext cx="5846847" cy="666816"/>
      </dsp:txXfrm>
    </dsp:sp>
    <dsp:sp modelId="{7314CE59-B84C-4F43-ACAC-37DD740B44AC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Posljednji ilirski kralj Gencije optužen za gusarenje.</a:t>
          </a:r>
          <a:endParaRPr lang="en-US" sz="1900" kern="1200"/>
        </a:p>
      </dsp:txBody>
      <dsp:txXfrm>
        <a:off x="551383" y="788056"/>
        <a:ext cx="5598865" cy="666816"/>
      </dsp:txXfrm>
    </dsp:sp>
    <dsp:sp modelId="{F512BE05-655B-411C-AEDF-EBFF92938E41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Otpor Rimu i sklapanje saveza s makedonskim kraljem</a:t>
          </a:r>
          <a:endParaRPr lang="en-US" sz="1900" kern="1200"/>
        </a:p>
      </dsp:txBody>
      <dsp:txXfrm>
        <a:off x="1094536" y="1576112"/>
        <a:ext cx="5607095" cy="666816"/>
      </dsp:txXfrm>
    </dsp:sp>
    <dsp:sp modelId="{EB85C426-DA9A-49BE-806D-B44D864FF2ED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Stvaranje provincije Ilirik</a:t>
          </a:r>
          <a:endParaRPr lang="en-US" sz="1900" kern="1200"/>
        </a:p>
      </dsp:txBody>
      <dsp:txXfrm>
        <a:off x="1645920" y="2364168"/>
        <a:ext cx="5598865" cy="666816"/>
      </dsp:txXfrm>
    </dsp:sp>
    <dsp:sp modelId="{88F4F3FC-91FE-4F50-8258-22A6C4562931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9D3E4F98-F2A6-4742-9C32-2BF3F06ABCEB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E226E862-CE01-4368-A219-448A28D74118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Svete guske u hramu božice </a:t>
            </a:r>
            <a:r>
              <a:rPr lang="hr-HR" dirty="0" err="1"/>
              <a:t>Junone</a:t>
            </a:r>
            <a:r>
              <a:rPr lang="hr-HR" dirty="0"/>
              <a:t> svojim su gakanjem probudile Rimljane te su se uspjeli uspješno obraniti.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172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Kartage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8434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Iako su u Prvome punskom ratu počeli graditi mornaricu, prvu su pomorsku bitku dobili 260. godine pr. Krista kod Mila na Siciliji.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192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Gaj </a:t>
            </a:r>
            <a:r>
              <a:rPr lang="hr-HR" dirty="0" err="1"/>
              <a:t>Grakho</a:t>
            </a:r>
            <a:r>
              <a:rPr lang="hr-HR" dirty="0"/>
              <a:t> dvaput je zaredom bio izabran za pučkog tribuna. Slovio je za izvrsnog govornika i bio popularan u narodu.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68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Lucije Kornelije </a:t>
            </a:r>
            <a:r>
              <a:rPr lang="hr-HR" dirty="0" err="1"/>
              <a:t>Sula</a:t>
            </a:r>
            <a:r>
              <a:rPr lang="hr-HR" dirty="0"/>
              <a:t> uveo je </a:t>
            </a:r>
            <a:r>
              <a:rPr lang="hr-HR" dirty="0" err="1"/>
              <a:t>proskripcije</a:t>
            </a:r>
            <a:r>
              <a:rPr lang="hr-HR" dirty="0"/>
              <a:t>, popise istaknutih rimskih građana koji su mogli biti nekažnjeno ubijeni, a njihova je imovina podijeljena većinom veteranima.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0706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Gnej</a:t>
            </a:r>
            <a:r>
              <a:rPr lang="hr-HR" dirty="0"/>
              <a:t> Pompej se uz Cezara smatrao najvećim vojskovođom Rimske Republike.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0243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0977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800" dirty="0"/>
              <a:t> Širenje države u doba </a:t>
            </a:r>
            <a:r>
              <a:rPr lang="hr-HR" sz="3800"/>
              <a:t>Rimske Republike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</a:t>
            </a:r>
            <a:r>
              <a:rPr lang="en-US" dirty="0"/>
              <a:t>R</a:t>
            </a:r>
            <a:r>
              <a:rPr lang="hr-HR" dirty="0" err="1"/>
              <a:t>azvoj</a:t>
            </a:r>
            <a:r>
              <a:rPr lang="hr-HR" dirty="0"/>
              <a:t> Rima, njegovo teritorijalno širenje i proces propadanja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D7C61F-9376-455A-8DE3-E83390C9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I. </a:t>
            </a:r>
            <a:r>
              <a:rPr lang="hr-HR" dirty="0" smtClean="0"/>
              <a:t>punski </a:t>
            </a:r>
            <a:r>
              <a:rPr lang="hr-HR" dirty="0"/>
              <a:t>rat</a:t>
            </a:r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E2092EAA-E1CA-4B8A-854C-0AA1A535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01" y="1563637"/>
            <a:ext cx="7530397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159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CFDD6A3-3896-4D40-B6AA-44841D62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II. </a:t>
            </a:r>
            <a:r>
              <a:rPr lang="hr-HR" dirty="0" smtClean="0"/>
              <a:t>punski </a:t>
            </a:r>
            <a:r>
              <a:rPr lang="hr-HR" dirty="0"/>
              <a:t>rat</a:t>
            </a:r>
            <a:endParaRPr lang="en-US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7509C20-482F-43E6-B880-754828B0B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981132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848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orisnici\Korisnik\Desktop\ŠK\Prezentacije za ŠK\PPT RIM\Slike\Links 5\RGB\Hanibalovi ratni slonovi III. stoljeće pr.n.e..jpg">
            <a:extLst>
              <a:ext uri="{FF2B5EF4-FFF2-40B4-BE49-F238E27FC236}">
                <a16:creationId xmlns:a16="http://schemas.microsoft.com/office/drawing/2014/main" xmlns="" id="{ED979A2D-2153-45F2-A00D-4764616BE8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24" r="-5" b="6723"/>
          <a:stretch/>
        </p:blipFill>
        <p:spPr bwMode="auto">
          <a:xfrm>
            <a:off x="457200" y="1631156"/>
            <a:ext cx="4040188" cy="29634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2F7A9E0-24FE-4CAF-AB2C-37EF84EC2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66880" y="948294"/>
            <a:ext cx="4041775" cy="479822"/>
          </a:xfrm>
        </p:spPr>
        <p:txBody>
          <a:bodyPr>
            <a:noAutofit/>
          </a:bodyPr>
          <a:lstStyle/>
          <a:p>
            <a:r>
              <a:rPr lang="hr-HR" sz="4400" dirty="0"/>
              <a:t>II. </a:t>
            </a:r>
            <a:r>
              <a:rPr lang="hr-HR" sz="4400" dirty="0" smtClean="0"/>
              <a:t>punski </a:t>
            </a:r>
            <a:r>
              <a:rPr lang="hr-HR" sz="4400" dirty="0"/>
              <a:t>rat</a:t>
            </a:r>
            <a:endParaRPr lang="en-US" sz="44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FE2E4DD6-F38A-4909-94BA-9DBB0D6C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614" y="2571750"/>
            <a:ext cx="4041775" cy="2963466"/>
          </a:xfrm>
        </p:spPr>
        <p:txBody>
          <a:bodyPr/>
          <a:lstStyle/>
          <a:p>
            <a:r>
              <a:rPr lang="hr-HR" dirty="0"/>
              <a:t>Hanibalovi ratni slonovi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37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FE1B5A-4A5A-497E-8850-FE04B8F2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II. </a:t>
            </a:r>
            <a:r>
              <a:rPr lang="hr-HR" dirty="0" smtClean="0"/>
              <a:t>punski </a:t>
            </a:r>
            <a:r>
              <a:rPr lang="hr-HR" dirty="0"/>
              <a:t>rat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0B1FB0D-B4DC-4A0C-80FB-A982B5BB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958"/>
            <a:ext cx="8229600" cy="30309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r-HR" altLang="sr-Latn-RS" dirty="0"/>
              <a:t>Rimski vojskovođa Scipion Stariji se iskrcao se u sjevernoj Africi. </a:t>
            </a:r>
          </a:p>
          <a:p>
            <a:pPr>
              <a:lnSpc>
                <a:spcPct val="150000"/>
              </a:lnSpc>
            </a:pPr>
            <a:r>
              <a:rPr lang="hr-HR" altLang="sr-Latn-RS" dirty="0"/>
              <a:t> Hanibal se vratio u Kartagu.</a:t>
            </a:r>
          </a:p>
          <a:p>
            <a:pPr>
              <a:lnSpc>
                <a:spcPct val="150000"/>
              </a:lnSpc>
            </a:pPr>
            <a:r>
              <a:rPr lang="hr-HR" altLang="sr-Latn-RS" dirty="0"/>
              <a:t>U bitci kod </a:t>
            </a:r>
            <a:r>
              <a:rPr lang="hr-HR" altLang="sr-Latn-RS" dirty="0" err="1"/>
              <a:t>Zame</a:t>
            </a:r>
            <a:r>
              <a:rPr lang="hr-HR" altLang="sr-Latn-RS" dirty="0"/>
              <a:t>  202. pr. Krista Hanibal je doživio težak poraz. </a:t>
            </a:r>
          </a:p>
          <a:p>
            <a:pPr>
              <a:lnSpc>
                <a:spcPct val="150000"/>
              </a:lnSpc>
            </a:pPr>
            <a:r>
              <a:rPr lang="hr-HR" altLang="sr-Latn-RS" dirty="0"/>
              <a:t>Zavladali su </a:t>
            </a:r>
            <a:r>
              <a:rPr lang="hr-HR" altLang="sr-Latn-RS" dirty="0" err="1"/>
              <a:t>Hispanijom</a:t>
            </a:r>
            <a:r>
              <a:rPr lang="hr-HR" altLang="sr-Latn-R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/>
          </a:p>
          <a:p>
            <a:pPr>
              <a:lnSpc>
                <a:spcPct val="150000"/>
              </a:lnSpc>
            </a:pPr>
            <a:endParaRPr lang="hr-HR" altLang="sr-Latn-RS" dirty="0"/>
          </a:p>
          <a:p>
            <a:pPr>
              <a:lnSpc>
                <a:spcPct val="150000"/>
              </a:lnSpc>
            </a:pPr>
            <a:endParaRPr lang="hr-HR" altLang="sr-Latn-RS" dirty="0"/>
          </a:p>
          <a:p>
            <a:pPr>
              <a:lnSpc>
                <a:spcPct val="150000"/>
              </a:lnSpc>
            </a:pPr>
            <a:endParaRPr lang="hr-HR" altLang="sr-Latn-RS" dirty="0"/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/>
          </a:p>
          <a:p>
            <a:pPr>
              <a:lnSpc>
                <a:spcPct val="150000"/>
              </a:lnSpc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001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0FB643-11F8-4DDA-B02C-5EA3D08B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III. </a:t>
            </a:r>
            <a:r>
              <a:rPr lang="hr-HR" dirty="0" smtClean="0"/>
              <a:t>punski </a:t>
            </a:r>
            <a:r>
              <a:rPr lang="hr-HR" dirty="0"/>
              <a:t>rat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65D934E-FF14-4D75-A78F-FB5A29BBF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22379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484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BEB75-869C-4618-8ED5-3DF5E4820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Punski ratovi – vrijeme i prostor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1DB1A1-FD50-4FEC-BC42-2D858268A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Promotrite zemljovid u udžbeniku na stranici 177. i odgovorite na pitanja.</a:t>
            </a:r>
          </a:p>
        </p:txBody>
      </p:sp>
    </p:spTree>
    <p:extLst>
      <p:ext uri="{BB962C8B-B14F-4D97-AF65-F5344CB8AC3E}">
        <p14:creationId xmlns:p14="http://schemas.microsoft.com/office/powerpoint/2010/main" xmlns="" val="238719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E7886C-6522-4893-9340-3A0345D4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Ratovi Rimljana i Ilira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7B71666-9CAF-4C28-B74D-F371560D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418730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40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3F73D4-37B9-4CEB-A04C-5BA5C9D2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Ilirski ratovi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2DE939D-04F1-46BB-BBFD-56D35ECC7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39708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71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24F332-AE2C-4B92-9CBF-CBAB5C64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Ilirski ratovi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B548084-DF39-473E-94FD-2F5618934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938582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219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463BF3-914D-4BF1-A4AD-921CF46D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Ilirski ratovi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F589F0F-866A-4B51-8D2B-BB8A0DDA2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97568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4828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CE3576-4AE6-4478-B5BE-BA0595B5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dirty="0"/>
              <a:t>Širenje vlasti počinje uspostavom Republike</a:t>
            </a:r>
          </a:p>
          <a:p>
            <a:r>
              <a:rPr lang="hr-HR" dirty="0"/>
              <a:t>Sukobi s </a:t>
            </a:r>
            <a:r>
              <a:rPr lang="hr-HR" dirty="0" err="1"/>
              <a:t>Etrurcima</a:t>
            </a:r>
            <a:endParaRPr lang="hr-HR" dirty="0"/>
          </a:p>
          <a:p>
            <a:r>
              <a:rPr lang="hr-HR" dirty="0"/>
              <a:t>Grad </a:t>
            </a:r>
            <a:r>
              <a:rPr lang="hr-HR" dirty="0" err="1"/>
              <a:t>Veji</a:t>
            </a:r>
            <a:r>
              <a:rPr lang="hr-HR" dirty="0"/>
              <a:t>, IV. stoljeće pr. Krista</a:t>
            </a:r>
          </a:p>
          <a:p>
            <a:r>
              <a:rPr lang="hr-HR" dirty="0"/>
              <a:t>III. stoljeće pr. Krista kraj ratova s </a:t>
            </a:r>
            <a:r>
              <a:rPr lang="hr-HR" dirty="0" err="1"/>
              <a:t>Etrurcima</a:t>
            </a:r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662E31-6741-4D7D-A0AA-912A9F5B9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108" y="828038"/>
            <a:ext cx="8718560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hr-HR" sz="3600" dirty="0"/>
              <a:t>Rimska osvajanja na Apeninskom poluotoku</a:t>
            </a:r>
          </a:p>
        </p:txBody>
      </p:sp>
      <p:pic>
        <p:nvPicPr>
          <p:cNvPr id="6" name="Picture 2" descr="D:\Korisnici\Korisnik\Desktop\ŠK\Prezentacije za ŠK\PPT RIM\Slike\Links 5\RGB\Karta 16 [Converted].jpg">
            <a:extLst>
              <a:ext uri="{FF2B5EF4-FFF2-40B4-BE49-F238E27FC236}">
                <a16:creationId xmlns:a16="http://schemas.microsoft.com/office/drawing/2014/main" xmlns="" id="{B35D4AB0-7C97-46F2-957F-6D743088437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304" y="1228644"/>
            <a:ext cx="3708696" cy="39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500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BB8EDE-54E5-46EF-AD72-5FEDD184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Liburna, brod ilirskih gusara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krevet&#10;&#10;Opis je automatski generiran">
            <a:extLst>
              <a:ext uri="{FF2B5EF4-FFF2-40B4-BE49-F238E27FC236}">
                <a16:creationId xmlns:a16="http://schemas.microsoft.com/office/drawing/2014/main" xmlns="" id="{CE223BCF-5180-472B-90D1-1B5532D34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534937"/>
            <a:ext cx="4915159" cy="4079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969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AE2BA1-5034-4749-BC87-5C76222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Ratovi Rimljana i Ilira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DC0BFB6-3CC3-4CB1-9B8C-60DE314E7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432627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009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08A2F2-D847-4DB1-BD3D-C0FA1E65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Rimljani postaju gospodari Sredozemlja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DAB67FB-A21E-4D9F-9785-1CD67B79F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33604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620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0610EC-938A-446E-8939-398AFBF3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82CD95F-D6A0-4942-9A3F-45CA5ED02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577469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888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na otvorenom, muškarac, osoba&#10;&#10;Opis je automatski generiran">
            <a:extLst>
              <a:ext uri="{FF2B5EF4-FFF2-40B4-BE49-F238E27FC236}">
                <a16:creationId xmlns:a16="http://schemas.microsoft.com/office/drawing/2014/main" xmlns="" id="{247E71F9-9F48-4BA9-AAE0-61509A47C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8" r="8869" b="-3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2F4AF8DE-BA5F-426C-9A80-069EEA307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D35F3FBD-29EF-4DC0-A043-AB71D2D6C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Potpora proletera</a:t>
            </a:r>
          </a:p>
          <a:p>
            <a:r>
              <a:rPr lang="hr-HR" dirty="0"/>
              <a:t>Tiberije ubijen i bačen u rijeku Tiber</a:t>
            </a:r>
          </a:p>
          <a:p>
            <a:r>
              <a:rPr lang="hr-HR" dirty="0"/>
              <a:t>Gaj </a:t>
            </a:r>
            <a:r>
              <a:rPr lang="hr-HR" dirty="0" err="1"/>
              <a:t>Grakho</a:t>
            </a:r>
            <a:r>
              <a:rPr lang="hr-HR" dirty="0"/>
              <a:t> se zalagao i za zapošljavanje proletera u javnim radovima</a:t>
            </a:r>
          </a:p>
          <a:p>
            <a:r>
              <a:rPr lang="hr-HR" dirty="0"/>
              <a:t>Doživio sličnu sudbinu kao i brat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43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2EA6AF-9B3D-4537-BCFD-380F2EE2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F8AE1B1-00BC-4C1D-9CC9-3CE3DF529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786280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3312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0358D4-75B2-480B-9356-1834A62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0DDCAC9-9B21-49B1-BE24-B8B1CAF58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109071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202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xmlns="" id="{7AAAE929-793D-4FB9-87A7-9CD3368A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48" y="898977"/>
            <a:ext cx="4040188" cy="479822"/>
          </a:xfrm>
        </p:spPr>
        <p:txBody>
          <a:bodyPr/>
          <a:lstStyle/>
          <a:p>
            <a:r>
              <a:rPr lang="hr-HR" dirty="0"/>
              <a:t>Gaj Marije</a:t>
            </a:r>
          </a:p>
        </p:txBody>
      </p:sp>
      <p:pic>
        <p:nvPicPr>
          <p:cNvPr id="7" name="Rezervirano mjesto sadržaja 6" descr="Slika na kojoj se prikazuje gledanje, fotografija, muškarac, stajanje&#10;&#10;Opis je automatski generiran">
            <a:extLst>
              <a:ext uri="{FF2B5EF4-FFF2-40B4-BE49-F238E27FC236}">
                <a16:creationId xmlns:a16="http://schemas.microsoft.com/office/drawing/2014/main" xmlns="" id="{1B22EE16-01D8-4113-A8FB-8F9438824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21" y="1378799"/>
            <a:ext cx="2344992" cy="3620083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0485B2D-23F8-4B74-B651-53BFED7E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3408" y="898977"/>
            <a:ext cx="4041775" cy="479822"/>
          </a:xfrm>
        </p:spPr>
        <p:txBody>
          <a:bodyPr/>
          <a:lstStyle/>
          <a:p>
            <a:r>
              <a:rPr lang="hr-HR" dirty="0"/>
              <a:t>Lucije Kornelije </a:t>
            </a:r>
            <a:r>
              <a:rPr lang="hr-HR" dirty="0" err="1"/>
              <a:t>Sula</a:t>
            </a:r>
            <a:endParaRPr lang="hr-HR" dirty="0"/>
          </a:p>
        </p:txBody>
      </p:sp>
      <p:pic>
        <p:nvPicPr>
          <p:cNvPr id="9" name="Rezervirano mjesto sadržaja 8" descr="Slika na kojoj se prikazuje gledanje, muškarac, staro, smeđe&#10;&#10;Opis je automatski generiran">
            <a:extLst>
              <a:ext uri="{FF2B5EF4-FFF2-40B4-BE49-F238E27FC236}">
                <a16:creationId xmlns:a16="http://schemas.microsoft.com/office/drawing/2014/main" xmlns="" id="{024DC29D-85D6-4F04-88C7-DA2E14ACFE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125" y="1346549"/>
            <a:ext cx="2489804" cy="3796951"/>
          </a:xfrm>
        </p:spPr>
      </p:pic>
    </p:spTree>
    <p:extLst>
      <p:ext uri="{BB962C8B-B14F-4D97-AF65-F5344CB8AC3E}">
        <p14:creationId xmlns:p14="http://schemas.microsoft.com/office/powerpoint/2010/main" xmlns="" val="142978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997B8-42CC-4B0E-A99F-DB1E5DA6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8163136-AEF9-4DCC-8B18-A7109F56A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636357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20518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C4D65-88A5-4A94-B74C-81AFA91F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Rimska Republika tijekom I. st.pr. Krista</a:t>
            </a:r>
          </a:p>
        </p:txBody>
      </p:sp>
      <p:pic>
        <p:nvPicPr>
          <p:cNvPr id="5" name="Rezervirano mjesto sadržaja 4" descr="Slika na kojoj se prikazuje muškarac, gledanje, odijelo, fotografija&#10;&#10;Opis je automatski generiran">
            <a:extLst>
              <a:ext uri="{FF2B5EF4-FFF2-40B4-BE49-F238E27FC236}">
                <a16:creationId xmlns:a16="http://schemas.microsoft.com/office/drawing/2014/main" xmlns="" id="{4561D86B-EBFE-44BB-9F6C-635114155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192" y="1571540"/>
            <a:ext cx="2613940" cy="3030537"/>
          </a:xfrm>
        </p:spPr>
      </p:pic>
      <p:pic>
        <p:nvPicPr>
          <p:cNvPr id="7" name="Slika 6" descr="Slika na kojoj se prikazuje osoba, nošenje, muškarac, crveno&#10;&#10;Opis je automatski generiran">
            <a:extLst>
              <a:ext uri="{FF2B5EF4-FFF2-40B4-BE49-F238E27FC236}">
                <a16:creationId xmlns:a16="http://schemas.microsoft.com/office/drawing/2014/main" xmlns="" id="{E8C1C15B-3A56-47D8-BA46-1852D7254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383" y="1761661"/>
            <a:ext cx="2031363" cy="26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41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fotografija, zgrada, staro, na zatvorenom&#10;&#10;Opis je automatski generiran">
            <a:extLst>
              <a:ext uri="{FF2B5EF4-FFF2-40B4-BE49-F238E27FC236}">
                <a16:creationId xmlns:a16="http://schemas.microsoft.com/office/drawing/2014/main" xmlns="" id="{FE2241CD-44FD-4665-8E11-9D0EFE10D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" y="647654"/>
            <a:ext cx="3005373" cy="4519802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D72D569D-FD82-402C-91BA-AB2F6A766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90336" y="948294"/>
            <a:ext cx="4041775" cy="479822"/>
          </a:xfrm>
        </p:spPr>
        <p:txBody>
          <a:bodyPr/>
          <a:lstStyle/>
          <a:p>
            <a:r>
              <a:rPr lang="hr-HR" dirty="0"/>
              <a:t>Sukobi s Galima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1EF563DD-98CD-4608-BB5B-9306B1683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69440" y="1609702"/>
            <a:ext cx="4041775" cy="2963466"/>
          </a:xfrm>
        </p:spPr>
        <p:txBody>
          <a:bodyPr/>
          <a:lstStyle/>
          <a:p>
            <a:r>
              <a:rPr lang="hr-HR" dirty="0"/>
              <a:t>IV. stoljeće pr. Krista opljačkali grad</a:t>
            </a:r>
          </a:p>
          <a:p>
            <a:r>
              <a:rPr lang="hr-HR" dirty="0"/>
              <a:t>Napad na </a:t>
            </a:r>
            <a:r>
              <a:rPr lang="hr-HR" dirty="0" err="1"/>
              <a:t>Kapitolij</a:t>
            </a:r>
            <a:endParaRPr lang="hr-HR" dirty="0"/>
          </a:p>
          <a:p>
            <a:r>
              <a:rPr lang="hr-HR" dirty="0"/>
              <a:t>„Guske spasile Rim”</a:t>
            </a:r>
          </a:p>
          <a:p>
            <a:r>
              <a:rPr lang="hr-HR" dirty="0"/>
              <a:t>Isplata otkupnine u zlatu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79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C52F03-FBAD-4369-8217-2D593F0A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1570617-EE04-4E5F-B718-E21B3E72B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238615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79674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441C7B-DD0B-4AFD-A6F9-7C3511BB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Rimska Republika tijekom I. st.pr. Krista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E216D0A-6460-4857-BC04-1E3CAA11C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47424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026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595934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05E9B5-C359-4F1C-9F20-DC0ABCAE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D288BE46-8E32-4202-9E5A-799AAB9BC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919762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9282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5455F0-AE79-4A21-B103-9B064144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AA11C0B-D811-467B-8D82-9C4202E8D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022209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644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0A14741-F176-457C-A59A-7BA91F16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/>
              <a:t>Sukobi s italskim plemenima</a:t>
            </a:r>
          </a:p>
        </p:txBody>
      </p:sp>
      <p:graphicFrame>
        <p:nvGraphicFramePr>
          <p:cNvPr id="7" name="Rezervirano mjesto sadržaja 4">
            <a:extLst>
              <a:ext uri="{FF2B5EF4-FFF2-40B4-BE49-F238E27FC236}">
                <a16:creationId xmlns:a16="http://schemas.microsoft.com/office/drawing/2014/main" xmlns="" id="{C9FD1875-33BC-4DDB-9116-6902AFE9A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26429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209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0FED33-CF3C-4AA0-8811-4A157609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Sukobi s Velikom Grčkom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F30F8DD-7EBA-4C7E-8246-708778869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639646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139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fotografija, grupa, trava&#10;&#10;Opis je automatski generiran">
            <a:extLst>
              <a:ext uri="{FF2B5EF4-FFF2-40B4-BE49-F238E27FC236}">
                <a16:creationId xmlns:a16="http://schemas.microsoft.com/office/drawing/2014/main" xmlns="" id="{A8FEB774-5003-4E64-B058-4724DE847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1" r="8884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15D6AA-1243-4C01-ADC8-43F9C83A4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86496" y="948294"/>
            <a:ext cx="6193184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Sukobi s Velikom Grčkom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05CDA7A3-D3CE-4185-8F3A-26DAFB9C1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7103" y="2231772"/>
            <a:ext cx="4041775" cy="2963466"/>
          </a:xfrm>
        </p:spPr>
        <p:txBody>
          <a:bodyPr/>
          <a:lstStyle/>
          <a:p>
            <a:r>
              <a:rPr lang="hr-HR" dirty="0"/>
              <a:t>U starom vijeku razne su vojske često upotrebljavale bojne slonove kao opasno i moćno oružje.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977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na otvorenom, zgrada, kamen, trava&#10;&#10;Opis je automatski generiran">
            <a:extLst>
              <a:ext uri="{FF2B5EF4-FFF2-40B4-BE49-F238E27FC236}">
                <a16:creationId xmlns:a16="http://schemas.microsoft.com/office/drawing/2014/main" xmlns="" id="{4F39F4E9-DCD6-41E1-80FA-F20F7A161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0" y="1631156"/>
            <a:ext cx="4423085" cy="2963466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AA90D4E9-B8B7-4B19-BA40-2E6EB7BB3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9962" y="1008422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Punski ratovi</a:t>
            </a:r>
            <a:endParaRPr lang="en-US" sz="40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07E36E4-6F76-46EA-A18B-DDD5EB21B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lvl="0"/>
            <a:r>
              <a:rPr lang="hr-HR" dirty="0"/>
              <a:t>Nakon osvajanja Apeninskog poluotoka Rimljani su se okrenuli Sredozemlju. </a:t>
            </a:r>
            <a:endParaRPr lang="en-US" dirty="0"/>
          </a:p>
          <a:p>
            <a:pPr lvl="0"/>
            <a:r>
              <a:rPr lang="hr-HR" dirty="0"/>
              <a:t>Najveća zapreka za njihovu prevlast na Sredozemnom moru bila je fenička kolonija Kartaga.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454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7BAF6A-CBB1-421C-B530-F9857360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Punski ratovi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8046BE2-7A8A-4DE3-B2CD-1745902B7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331" y="1563688"/>
            <a:ext cx="432933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675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DF374D-E3FE-4916-9BC4-4A3A4864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I. Punski rat</a:t>
            </a:r>
            <a:endParaRPr lang="en-US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7BD2BD1-3432-443F-9367-0C8FB66A2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160960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512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1116</Words>
  <Application>Microsoft Office PowerPoint</Application>
  <PresentationFormat>On-screen Show (16:9)</PresentationFormat>
  <Paragraphs>174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Širenje države u doba Rimske Republike</vt:lpstr>
      <vt:lpstr>Slide 2</vt:lpstr>
      <vt:lpstr>Slide 3</vt:lpstr>
      <vt:lpstr>Sukobi s italskim plemenima</vt:lpstr>
      <vt:lpstr>Sukobi s Velikom Grčkom</vt:lpstr>
      <vt:lpstr>Slide 6</vt:lpstr>
      <vt:lpstr>Slide 7</vt:lpstr>
      <vt:lpstr>Punski ratovi</vt:lpstr>
      <vt:lpstr>I. Punski rat</vt:lpstr>
      <vt:lpstr>I. punski rat</vt:lpstr>
      <vt:lpstr>II. punski rat</vt:lpstr>
      <vt:lpstr>Slide 12</vt:lpstr>
      <vt:lpstr>II. punski rat </vt:lpstr>
      <vt:lpstr>III. punski rat</vt:lpstr>
      <vt:lpstr>Punski ratovi – vrijeme i prostor</vt:lpstr>
      <vt:lpstr>Ratovi Rimljana i Ilira</vt:lpstr>
      <vt:lpstr>Ilirski ratovi</vt:lpstr>
      <vt:lpstr>Ilirski ratovi</vt:lpstr>
      <vt:lpstr>Ilirski ratovi</vt:lpstr>
      <vt:lpstr>Liburna, brod ilirskih gusara</vt:lpstr>
      <vt:lpstr>Ratovi Rimljana i Ilira</vt:lpstr>
      <vt:lpstr>Rimljani postaju gospodari Sredozemlja</vt:lpstr>
      <vt:lpstr>Rimska Republika tijekom I. st.pr. Krista</vt:lpstr>
      <vt:lpstr>Slide 24</vt:lpstr>
      <vt:lpstr>Rimska Republika tijekom I. st.pr. Krista</vt:lpstr>
      <vt:lpstr>Rimska Republika tijekom I. st.pr. Krista</vt:lpstr>
      <vt:lpstr>Slide 27</vt:lpstr>
      <vt:lpstr>Rimska Republika tijekom I. st.pr. Krista</vt:lpstr>
      <vt:lpstr>Rimska Republika tijekom I. st.pr. Krista</vt:lpstr>
      <vt:lpstr>Rimska Republika tijekom I. st.pr. Krista</vt:lpstr>
      <vt:lpstr>Rimska Republika tijekom I. st.pr. Krista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Širenje države u doba Rimske Republike</dc:title>
  <dc:creator>Ivan Cuzic</dc:creator>
  <cp:lastModifiedBy>dvukelic</cp:lastModifiedBy>
  <cp:revision>4</cp:revision>
  <dcterms:created xsi:type="dcterms:W3CDTF">2020-01-11T22:40:13Z</dcterms:created>
  <dcterms:modified xsi:type="dcterms:W3CDTF">2020-01-14T10:36:00Z</dcterms:modified>
</cp:coreProperties>
</file>